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6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3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8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7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8A3D3-AEC2-4253-8A16-C793878509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685A3-438B-4443-B788-14790AC1A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89761" y="1593668"/>
            <a:ext cx="859536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BO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Animales Vertebrados e Invertebrados </a:t>
            </a:r>
            <a:endParaRPr lang="en-US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90652" y="2499360"/>
            <a:ext cx="7593874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1.- El reino animal se divide en dos grandes grupos: animales vertebrados y animales invertebrados.</a:t>
            </a:r>
            <a:endParaRPr lang="en-US" sz="2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999" t="8543" r="5276" b="9237"/>
          <a:stretch/>
        </p:blipFill>
        <p:spPr>
          <a:xfrm>
            <a:off x="508238" y="4112428"/>
            <a:ext cx="5170965" cy="25061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128983"/>
            <a:ext cx="5171858" cy="247306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889761" y="3634488"/>
            <a:ext cx="26822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Animales Vertebrados 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80367" y="3628793"/>
            <a:ext cx="310895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Animales Invertebrados  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6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056709" y="1563188"/>
            <a:ext cx="5625737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2.- Los animales vertebrados, son los que tienen esqueleto (hueso) y son:</a:t>
            </a:r>
            <a:endParaRPr lang="en-US" sz="2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760" t="15150" r="13495" b="15978"/>
          <a:stretch/>
        </p:blipFill>
        <p:spPr>
          <a:xfrm>
            <a:off x="1367245" y="3974790"/>
            <a:ext cx="2394858" cy="21161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4494" t="15065" r="13947" b="15206"/>
          <a:stretch/>
        </p:blipFill>
        <p:spPr>
          <a:xfrm>
            <a:off x="4650377" y="3974790"/>
            <a:ext cx="2281646" cy="21510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4289" t="14298" r="14814" b="12518"/>
          <a:stretch/>
        </p:blipFill>
        <p:spPr>
          <a:xfrm>
            <a:off x="8189646" y="3957373"/>
            <a:ext cx="2173554" cy="234260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03269" y="3429000"/>
            <a:ext cx="8534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Oveja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5442857" y="3429000"/>
            <a:ext cx="8534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Cabra 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8852262" y="3399354"/>
            <a:ext cx="8534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Perro  </a:t>
            </a:r>
            <a:r>
              <a:rPr lang="es-B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7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"/>
            <a:ext cx="12191999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759" t="13143" r="14222" b="13016"/>
          <a:stretch/>
        </p:blipFill>
        <p:spPr>
          <a:xfrm>
            <a:off x="1358538" y="3550920"/>
            <a:ext cx="2656114" cy="25254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4289" t="13861" r="14289" b="15144"/>
          <a:stretch/>
        </p:blipFill>
        <p:spPr>
          <a:xfrm>
            <a:off x="4762279" y="3550920"/>
            <a:ext cx="2743201" cy="25298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4285" t="14076" r="13732" b="14502"/>
          <a:stretch/>
        </p:blipFill>
        <p:spPr>
          <a:xfrm>
            <a:off x="8253107" y="3550920"/>
            <a:ext cx="2580356" cy="25301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59875" y="2932611"/>
            <a:ext cx="8534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Gato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24910" y="2932611"/>
            <a:ext cx="241793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Colibrí o Picaflor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154443" y="2932611"/>
            <a:ext cx="8534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Peces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51908" y="1555709"/>
            <a:ext cx="6688184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3.- Los animales invertebrados, son los que no tienen esqueleto (no tienen hueso) y son:</a:t>
            </a:r>
            <a:endParaRPr lang="en-US" sz="2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5293" t="11942" r="14719" b="12483"/>
          <a:stretch/>
        </p:blipFill>
        <p:spPr>
          <a:xfrm>
            <a:off x="1410787" y="3840480"/>
            <a:ext cx="2211978" cy="24122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6321" t="12191" r="13127" b="12294"/>
          <a:stretch/>
        </p:blipFill>
        <p:spPr>
          <a:xfrm>
            <a:off x="4815840" y="3840480"/>
            <a:ext cx="2194560" cy="23513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4381" t="17678" r="15955" b="17625"/>
          <a:stretch/>
        </p:blipFill>
        <p:spPr>
          <a:xfrm>
            <a:off x="8490857" y="3840480"/>
            <a:ext cx="2246811" cy="227949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90056" y="3159034"/>
            <a:ext cx="8534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Araña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69280" y="3159034"/>
            <a:ext cx="8534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Mosca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17873" y="3159034"/>
            <a:ext cx="12017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Mosquito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69"/>
            <a:ext cx="12191999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597" t="16567" r="15828" b="16453"/>
          <a:stretch/>
        </p:blipFill>
        <p:spPr>
          <a:xfrm>
            <a:off x="2490652" y="1733004"/>
            <a:ext cx="1872342" cy="19599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7333" t="11155" r="15848" b="12128"/>
          <a:stretch/>
        </p:blipFill>
        <p:spPr>
          <a:xfrm>
            <a:off x="4981303" y="1728389"/>
            <a:ext cx="2002971" cy="1964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6003" t="11295" r="18986" b="11185"/>
          <a:stretch/>
        </p:blipFill>
        <p:spPr>
          <a:xfrm>
            <a:off x="7802880" y="1744567"/>
            <a:ext cx="1802674" cy="19484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18958" t="14905" r="14749" b="12542"/>
          <a:stretch/>
        </p:blipFill>
        <p:spPr>
          <a:xfrm>
            <a:off x="3692434" y="4520199"/>
            <a:ext cx="1877075" cy="19589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15341" t="10050" r="14171" b="9867"/>
          <a:stretch/>
        </p:blipFill>
        <p:spPr>
          <a:xfrm>
            <a:off x="6753496" y="4521630"/>
            <a:ext cx="1950721" cy="195754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17075" y="1135544"/>
            <a:ext cx="134111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Mariposa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56068" y="1130118"/>
            <a:ext cx="11974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Gusano 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02136" y="3973081"/>
            <a:ext cx="8534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Pulpo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075611" y="3973081"/>
            <a:ext cx="11341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Hormiga 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77497" y="1130118"/>
            <a:ext cx="11538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Lombriz 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1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78331" y="2368957"/>
            <a:ext cx="6096000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4.- </a:t>
            </a:r>
            <a:r>
              <a:rPr lang="es-BO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Dibuja</a:t>
            </a:r>
            <a:r>
              <a:rPr lang="en-US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dos animales vertebrados. </a:t>
            </a:r>
          </a:p>
          <a:p>
            <a:endParaRPr lang="en-US" sz="2400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400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400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5.- Dibuja dos animales invertebrados.</a:t>
            </a:r>
            <a:endParaRPr lang="en-US" sz="2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49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93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Nicole Ayala</cp:lastModifiedBy>
  <cp:revision>5</cp:revision>
  <dcterms:created xsi:type="dcterms:W3CDTF">2020-09-12T02:01:40Z</dcterms:created>
  <dcterms:modified xsi:type="dcterms:W3CDTF">2020-09-12T02:35:29Z</dcterms:modified>
</cp:coreProperties>
</file>