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2230-29D5-4D9C-9AC3-EE87D1CB254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397-C021-4B3A-9BB1-4D01B8A56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2230-29D5-4D9C-9AC3-EE87D1CB254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397-C021-4B3A-9BB1-4D01B8A56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8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2230-29D5-4D9C-9AC3-EE87D1CB254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397-C021-4B3A-9BB1-4D01B8A56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0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2230-29D5-4D9C-9AC3-EE87D1CB254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397-C021-4B3A-9BB1-4D01B8A56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2230-29D5-4D9C-9AC3-EE87D1CB254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397-C021-4B3A-9BB1-4D01B8A56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7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2230-29D5-4D9C-9AC3-EE87D1CB254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397-C021-4B3A-9BB1-4D01B8A56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3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2230-29D5-4D9C-9AC3-EE87D1CB254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397-C021-4B3A-9BB1-4D01B8A56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2230-29D5-4D9C-9AC3-EE87D1CB254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397-C021-4B3A-9BB1-4D01B8A56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7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2230-29D5-4D9C-9AC3-EE87D1CB254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397-C021-4B3A-9BB1-4D01B8A56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7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2230-29D5-4D9C-9AC3-EE87D1CB254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397-C021-4B3A-9BB1-4D01B8A56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8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2230-29D5-4D9C-9AC3-EE87D1CB254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9397-C021-4B3A-9BB1-4D01B8A56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1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82230-29D5-4D9C-9AC3-EE87D1CB2549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9397-C021-4B3A-9BB1-4D01B8A56C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7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20870" y="699484"/>
            <a:ext cx="8002512" cy="528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Cuerpos geométricos redondos y no redondos</a:t>
            </a:r>
            <a:endParaRPr lang="en-US" sz="20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882537" y="1417654"/>
            <a:ext cx="6566263" cy="567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>
                <a:latin typeface="Comic Sans MS" panose="030F0702030302020204" pitchFamily="66" charset="0"/>
              </a:rPr>
              <a:t> Trabajo con honestidad, esfuerzo y en equipo para la prevención   de violencia en el plan educativo.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20870" y="2093974"/>
            <a:ext cx="8421188" cy="149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1.- Los cuerpos geométricos</a:t>
            </a:r>
            <a:r>
              <a:rPr lang="es-MX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son cuerpos exactos que tienen tres dimensiones longitud, latitud y grosor</a:t>
            </a:r>
            <a:r>
              <a:rPr lang="es-MX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2.- Los cuerpos redondos</a:t>
            </a:r>
            <a:r>
              <a:rPr lang="es-MX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2000" dirty="0">
                <a:solidFill>
                  <a:srgbClr val="222222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son aquellos que tienen, al menos, una de sus caras o superficies de forma curva</a:t>
            </a:r>
            <a:r>
              <a:rPr lang="es-MX" sz="20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6942" t="14454" r="8985" b="19360"/>
          <a:stretch/>
        </p:blipFill>
        <p:spPr>
          <a:xfrm>
            <a:off x="3484678" y="3472140"/>
            <a:ext cx="4867106" cy="13759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678" y="4848094"/>
            <a:ext cx="1286367" cy="114614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328" y="4945638"/>
            <a:ext cx="1079086" cy="95105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017" y="4945638"/>
            <a:ext cx="932769" cy="105469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0305468" y="192102"/>
            <a:ext cx="1582484" cy="771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Martes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27 </a:t>
            </a:r>
            <a:r>
              <a:rPr lang="es-MX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/10/2020</a:t>
            </a:r>
            <a:endParaRPr lang="en-US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0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09" t="5643" r="2730" b="5286"/>
          <a:stretch/>
        </p:blipFill>
        <p:spPr>
          <a:xfrm rot="5400000">
            <a:off x="2667000" y="-2666998"/>
            <a:ext cx="6857998" cy="1219200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59428" y="874357"/>
            <a:ext cx="8360229" cy="11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MX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.-</a:t>
            </a:r>
            <a:r>
              <a:rPr lang="es-MX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Los cubos, pirámides y primas </a:t>
            </a:r>
            <a:r>
              <a:rPr lang="es-MX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son también cuerpos geométricos</a:t>
            </a:r>
            <a:r>
              <a:rPr lang="es-MX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MX" sz="2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MX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 llama cuerpos </a:t>
            </a:r>
            <a:r>
              <a:rPr lang="es-MX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 redondos y no ruedan</a:t>
            </a:r>
            <a:r>
              <a:rPr lang="es-MX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tienen las siguientes formas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611" y="1933563"/>
            <a:ext cx="4615543" cy="417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9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09" t="5643" r="2730" b="5286"/>
          <a:stretch/>
        </p:blipFill>
        <p:spPr>
          <a:xfrm rot="5400000">
            <a:off x="2667000" y="-2666998"/>
            <a:ext cx="6857998" cy="121920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184" t="3559"/>
          <a:stretch/>
        </p:blipFill>
        <p:spPr>
          <a:xfrm>
            <a:off x="2782067" y="1706609"/>
            <a:ext cx="7067327" cy="384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0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809" t="5643" r="2730" b="5286"/>
          <a:stretch/>
        </p:blipFill>
        <p:spPr>
          <a:xfrm rot="5400000">
            <a:off x="2667000" y="-2666998"/>
            <a:ext cx="6857998" cy="1219200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150" y="1327543"/>
            <a:ext cx="4723698" cy="420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46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78</Words>
  <Application>Microsoft Office PowerPoint</Application>
  <PresentationFormat>Panorámica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Nicole Ayala</dc:creator>
  <cp:lastModifiedBy>Teresa</cp:lastModifiedBy>
  <cp:revision>3</cp:revision>
  <dcterms:created xsi:type="dcterms:W3CDTF">2020-10-24T04:49:13Z</dcterms:created>
  <dcterms:modified xsi:type="dcterms:W3CDTF">2020-10-24T19:45:24Z</dcterms:modified>
</cp:coreProperties>
</file>