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7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7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8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8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0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5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7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5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DEF7-D0D5-45DF-B292-E68AC5992E7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C727-58EA-4952-BEE8-DADAA96908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5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9000" y="-2534374"/>
            <a:ext cx="6854003" cy="1219200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92286" y="748938"/>
            <a:ext cx="5007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EL DOBLE 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280161" y="1367246"/>
            <a:ext cx="9640388" cy="13498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Comic Sans MS" panose="030F0702030302020204" pitchFamily="66" charset="0"/>
              </a:rPr>
              <a:t>Trabajo con honestidad, esfuerzo y en equipo para </a:t>
            </a:r>
            <a:r>
              <a:rPr lang="es-MX" sz="2400" dirty="0" smtClean="0">
                <a:latin typeface="Comic Sans MS" panose="030F0702030302020204" pitchFamily="66" charset="0"/>
              </a:rPr>
              <a:t>la prevención</a:t>
            </a:r>
            <a:endParaRPr lang="es-MX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s-MX" sz="2400" dirty="0" smtClean="0">
                <a:latin typeface="Comic Sans MS" panose="030F0702030302020204" pitchFamily="66" charset="0"/>
              </a:rPr>
              <a:t>   de violencia en el plan educativo.</a:t>
            </a:r>
            <a:endParaRPr lang="es-MX" sz="2400" dirty="0">
              <a:latin typeface="Comic Sans MS" panose="030F0702030302020204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80161" y="3074126"/>
            <a:ext cx="9640388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1.-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Para calcular el doble de un número, se 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el número por 2. 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o el número dado se repite </a:t>
            </a:r>
            <a:r>
              <a:rPr lang="es-MX" sz="2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sumando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dos veces. </a:t>
            </a:r>
            <a:endParaRPr lang="en-US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959428" y="3892596"/>
            <a:ext cx="2046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Ejemplos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47331" y="4275773"/>
            <a:ext cx="461554" cy="46155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885" y="4275053"/>
            <a:ext cx="463336" cy="46333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9325" y="4771159"/>
            <a:ext cx="463336" cy="46333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549" y="5268327"/>
            <a:ext cx="463336" cy="463336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885" y="5268327"/>
            <a:ext cx="463336" cy="46333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2281" y="4273991"/>
            <a:ext cx="463336" cy="46333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5612" y="4273991"/>
            <a:ext cx="463336" cy="463336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3949" y="4771159"/>
            <a:ext cx="463336" cy="463336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2281" y="5268327"/>
            <a:ext cx="463336" cy="463336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355" y="5272194"/>
            <a:ext cx="463336" cy="463336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2142309" y="5764433"/>
            <a:ext cx="7485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2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  </a:t>
            </a:r>
            <a:r>
              <a:rPr lang="en-US" sz="2400" dirty="0" smtClean="0">
                <a:latin typeface="Comic Sans MS" panose="030F0702030302020204" pitchFamily="66" charset="0"/>
              </a:rPr>
              <a:t>         </a:t>
            </a:r>
            <a:r>
              <a:rPr lang="en-US" sz="2400" dirty="0" smtClean="0">
                <a:latin typeface="Comic Sans MS" panose="030F0702030302020204" pitchFamily="66" charset="0"/>
              </a:rPr>
              <a:t>5   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r>
              <a:rPr lang="en-US" sz="2400" dirty="0" smtClean="0">
                <a:latin typeface="Comic Sans MS" panose="030F0702030302020204" pitchFamily="66" charset="0"/>
              </a:rPr>
              <a:t>          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10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5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+ </a:t>
            </a:r>
            <a:r>
              <a:rPr lang="en-US" sz="2400" dirty="0" smtClean="0">
                <a:latin typeface="Comic Sans MS" panose="030F0702030302020204" pitchFamily="66" charset="0"/>
              </a:rPr>
              <a:t>           </a:t>
            </a:r>
            <a:r>
              <a:rPr lang="en-US" sz="2400" dirty="0" smtClean="0">
                <a:latin typeface="Comic Sans MS" panose="030F0702030302020204" pitchFamily="66" charset="0"/>
              </a:rPr>
              <a:t>5  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=           </a:t>
            </a:r>
            <a:r>
              <a:rPr lang="en-US" sz="2400" dirty="0" smtClean="0">
                <a:latin typeface="Comic Sans MS" panose="030F0702030302020204" pitchFamily="66" charset="0"/>
              </a:rPr>
              <a:t>10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6802" y="4273812"/>
            <a:ext cx="463336" cy="463336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3275" y="4273812"/>
            <a:ext cx="463336" cy="463336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4829" y="4273812"/>
            <a:ext cx="463336" cy="463336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6383" y="4276991"/>
            <a:ext cx="463336" cy="463336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6155" y="4273812"/>
            <a:ext cx="463336" cy="463336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9864" y="5267086"/>
            <a:ext cx="463336" cy="463336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3275" y="5267086"/>
            <a:ext cx="463336" cy="463336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4829" y="5267086"/>
            <a:ext cx="463336" cy="463336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7917" y="5270265"/>
            <a:ext cx="463336" cy="463336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6155" y="5270265"/>
            <a:ext cx="46333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5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8999" y="-2665003"/>
            <a:ext cx="6854003" cy="1219200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34" y="653143"/>
            <a:ext cx="438746" cy="8403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7268" y="652200"/>
            <a:ext cx="438950" cy="84132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2468" y="1641094"/>
            <a:ext cx="438950" cy="84132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519" y="652199"/>
            <a:ext cx="438950" cy="84132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1357" y="652198"/>
            <a:ext cx="438950" cy="84132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2686" y="1641094"/>
            <a:ext cx="438950" cy="84132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5971" y="652198"/>
            <a:ext cx="438950" cy="84132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3809" y="652198"/>
            <a:ext cx="438950" cy="84132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647" y="652198"/>
            <a:ext cx="438950" cy="84132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5971" y="1640915"/>
            <a:ext cx="438950" cy="84132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3809" y="1640915"/>
            <a:ext cx="438950" cy="841321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1647" y="1640915"/>
            <a:ext cx="438950" cy="841321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358537" y="266482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   2   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X               </a:t>
            </a:r>
            <a:r>
              <a:rPr lang="en-US" sz="2400" dirty="0" smtClean="0">
                <a:latin typeface="Comic Sans MS" panose="030F0702030302020204" pitchFamily="66" charset="0"/>
              </a:rPr>
              <a:t>3      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latin typeface="Comic Sans MS" panose="030F0702030302020204" pitchFamily="66" charset="0"/>
              </a:rPr>
              <a:t>                6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       </a:t>
            </a:r>
            <a:r>
              <a:rPr lang="en-US" sz="2400" dirty="0" smtClean="0">
                <a:latin typeface="Comic Sans MS" panose="030F0702030302020204" pitchFamily="66" charset="0"/>
              </a:rPr>
              <a:t> 3    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en-US" sz="2400" dirty="0" smtClean="0">
                <a:latin typeface="Comic Sans MS" panose="030F0702030302020204" pitchFamily="66" charset="0"/>
              </a:rPr>
              <a:t>                3              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latin typeface="Comic Sans MS" panose="030F0702030302020204" pitchFamily="66" charset="0"/>
              </a:rPr>
              <a:t>                6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267097" y="3857897"/>
            <a:ext cx="9692640" cy="1603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3.- Busca el doble</a:t>
            </a:r>
            <a:endParaRPr lang="en-US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es doble de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porque     2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9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18      </a:t>
            </a:r>
            <a:r>
              <a:rPr lang="es-MX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9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9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18</a:t>
            </a:r>
            <a:endParaRPr lang="en-US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es doble de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porque     2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14      </a:t>
            </a:r>
            <a:r>
              <a:rPr lang="es-MX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7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14</a:t>
            </a:r>
            <a:endParaRPr lang="en-US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es doble de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porque     2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12      </a:t>
            </a:r>
            <a:r>
              <a:rPr lang="es-MX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6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12</a:t>
            </a:r>
            <a:endParaRPr lang="en-US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3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8999" y="-2665003"/>
            <a:ext cx="6854003" cy="1219200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724297" y="661851"/>
            <a:ext cx="93399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4.- Calcula </a:t>
            </a:r>
            <a:r>
              <a:rPr lang="es-MX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el doble directamente relacionando con la suma</a:t>
            </a:r>
            <a:r>
              <a:rPr lang="es-MX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s-MX" sz="2800" dirty="0" smtClean="0">
              <a:latin typeface="Comic Sans MS" panose="030F0702030302020204" pitchFamily="66" charset="0"/>
            </a:endParaRPr>
          </a:p>
          <a:p>
            <a:r>
              <a:rPr lang="es-MX" sz="2800" dirty="0" smtClean="0">
                <a:latin typeface="Comic Sans MS" panose="030F0702030302020204" pitchFamily="66" charset="0"/>
              </a:rPr>
              <a:t>10 </a:t>
            </a:r>
            <a:r>
              <a:rPr lang="es-MX" sz="2800" dirty="0">
                <a:latin typeface="Comic Sans MS" panose="030F0702030302020204" pitchFamily="66" charset="0"/>
              </a:rPr>
              <a:t>+ </a:t>
            </a:r>
            <a:endParaRPr lang="es-MX" sz="2800" dirty="0" smtClean="0">
              <a:latin typeface="Comic Sans MS" panose="030F0702030302020204" pitchFamily="66" charset="0"/>
            </a:endParaRPr>
          </a:p>
          <a:p>
            <a:endParaRPr lang="es-MX" sz="2800" dirty="0" smtClean="0">
              <a:latin typeface="Comic Sans MS" panose="030F0702030302020204" pitchFamily="66" charset="0"/>
            </a:endParaRPr>
          </a:p>
          <a:p>
            <a:r>
              <a:rPr lang="es-MX" sz="2800" dirty="0" smtClean="0">
                <a:latin typeface="Comic Sans MS" panose="030F0702030302020204" pitchFamily="66" charset="0"/>
              </a:rPr>
              <a:t>20 +</a:t>
            </a:r>
          </a:p>
          <a:p>
            <a:endParaRPr lang="es-MX" sz="2800" dirty="0" smtClean="0">
              <a:latin typeface="Comic Sans MS" panose="030F0702030302020204" pitchFamily="66" charset="0"/>
            </a:endParaRPr>
          </a:p>
          <a:p>
            <a:r>
              <a:rPr lang="es-MX" sz="2800" dirty="0" smtClean="0">
                <a:latin typeface="Comic Sans MS" panose="030F0702030302020204" pitchFamily="66" charset="0"/>
              </a:rPr>
              <a:t>50 +</a:t>
            </a:r>
          </a:p>
          <a:p>
            <a:endParaRPr lang="es-MX" sz="2800" dirty="0" smtClean="0">
              <a:latin typeface="Comic Sans MS" panose="030F0702030302020204" pitchFamily="66" charset="0"/>
            </a:endParaRPr>
          </a:p>
          <a:p>
            <a:r>
              <a:rPr lang="es-MX" sz="2800" dirty="0" smtClean="0">
                <a:latin typeface="Comic Sans MS" panose="030F0702030302020204" pitchFamily="66" charset="0"/>
              </a:rPr>
              <a:t>40 </a:t>
            </a:r>
            <a:r>
              <a:rPr lang="es-MX" sz="2800" dirty="0">
                <a:latin typeface="Comic Sans MS" panose="030F0702030302020204" pitchFamily="66" charset="0"/>
              </a:rPr>
              <a:t>+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39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152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Ayala</dc:creator>
  <cp:lastModifiedBy>Teresa</cp:lastModifiedBy>
  <cp:revision>5</cp:revision>
  <dcterms:created xsi:type="dcterms:W3CDTF">2020-10-08T00:38:54Z</dcterms:created>
  <dcterms:modified xsi:type="dcterms:W3CDTF">2020-10-10T01:48:10Z</dcterms:modified>
</cp:coreProperties>
</file>