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0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8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4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3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1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3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8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E093-5CFE-4CBC-AF23-3BB1F3E1268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1D4F-A63C-4AA1-8A49-D0283A85FB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0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507" r="712" b="886"/>
          <a:stretch/>
        </p:blipFill>
        <p:spPr>
          <a:xfrm>
            <a:off x="0" y="-49270"/>
            <a:ext cx="12191999" cy="69072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94559" y="1419497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Kristen ITC" panose="03050502040202030202" pitchFamily="66" charset="0"/>
              </a:rPr>
              <a:t>EL METRO .- MEDIDAS DE LONGITUD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55818" y="2316480"/>
            <a:ext cx="647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El</a:t>
            </a:r>
            <a:r>
              <a:rPr lang="es-MX" sz="2000" dirty="0" smtClean="0"/>
              <a:t> </a:t>
            </a:r>
            <a:r>
              <a:rPr lang="es-MX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metro lineal </a:t>
            </a:r>
            <a:r>
              <a:rPr lang="es-MX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es una medida de longitud, que sirve para medir distancias cortas y distancias largas.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El  metro se abrevia así </a:t>
            </a:r>
            <a:r>
              <a:rPr lang="es-MX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 </a:t>
            </a:r>
            <a:endParaRPr lang="es-MX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611" y="3332143"/>
            <a:ext cx="3861190" cy="217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4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507" r="712" b="886"/>
          <a:stretch/>
        </p:blipFill>
        <p:spPr>
          <a:xfrm>
            <a:off x="0" y="-49270"/>
            <a:ext cx="12191999" cy="69072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769324" y="1550125"/>
            <a:ext cx="6653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Hay varios modelos de metros  y los utilizan los ingenieros, arquitectos, albañiles, costureras, sastres, comerciantes y toda persona que lo necesita.</a:t>
            </a:r>
            <a:endParaRPr lang="es-MX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32" y="3331284"/>
            <a:ext cx="3792696" cy="16677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54" y="3073583"/>
            <a:ext cx="2917373" cy="21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1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507" r="712" b="886"/>
          <a:stretch/>
        </p:blipFill>
        <p:spPr>
          <a:xfrm>
            <a:off x="0" y="0"/>
            <a:ext cx="12191999" cy="69072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135086" y="1375955"/>
            <a:ext cx="6122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Para medir longitudes pequeñas, usamos el centímetro.</a:t>
            </a:r>
          </a:p>
          <a:p>
            <a:r>
              <a:rPr lang="es-MX" sz="20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            </a:t>
            </a:r>
            <a:r>
              <a:rPr lang="es-MX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 centímetro  =  1 cm</a:t>
            </a:r>
            <a:endParaRPr lang="es-MX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793" y="2022286"/>
            <a:ext cx="4194412" cy="12680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35086" y="3657600"/>
            <a:ext cx="5547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Para medir longitudes grandes, usamos el metro</a:t>
            </a:r>
          </a:p>
          <a:p>
            <a:r>
              <a:rPr lang="es-MX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</a:t>
            </a:r>
            <a:r>
              <a:rPr lang="es-MX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 metro =  1m.</a:t>
            </a:r>
          </a:p>
          <a:p>
            <a:r>
              <a:rPr lang="es-MX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1 metro tiene 100 centímetros (Cm)</a:t>
            </a:r>
          </a:p>
          <a:p>
            <a:r>
              <a:rPr lang="es-MX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</a:t>
            </a:r>
            <a:r>
              <a:rPr lang="es-MX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 m     =  100 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4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507" r="712" b="886"/>
          <a:stretch/>
        </p:blipFill>
        <p:spPr>
          <a:xfrm>
            <a:off x="0" y="-49270"/>
            <a:ext cx="12191999" cy="6907269"/>
          </a:xfrm>
          <a:prstGeom prst="rect">
            <a:avLst/>
          </a:prstGeom>
        </p:spPr>
      </p:pic>
      <p:pic>
        <p:nvPicPr>
          <p:cNvPr id="2" name="y2mate.com - www.matecitos.com_ 2º Primaria_ Explicación Centímetro y Metro_0TxNnk8LCXU_4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7509" y="1009167"/>
            <a:ext cx="8377645" cy="45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697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102</Words>
  <Application>Microsoft Office PowerPoint</Application>
  <PresentationFormat>Panorámica</PresentationFormat>
  <Paragraphs>10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Kristen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Teresa</cp:lastModifiedBy>
  <cp:revision>3</cp:revision>
  <dcterms:created xsi:type="dcterms:W3CDTF">2020-09-11T12:00:24Z</dcterms:created>
  <dcterms:modified xsi:type="dcterms:W3CDTF">2020-09-11T16:02:22Z</dcterms:modified>
</cp:coreProperties>
</file>