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9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1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6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8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8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EAB2-420F-4BD3-8DEC-7C6B7DF20B8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EF283-D80B-4CBD-AAB5-8356223498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002" y="-2667001"/>
            <a:ext cx="6858000" cy="12192001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1915886" y="1577554"/>
            <a:ext cx="8490859" cy="1219200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omic Sans MS" panose="030F0702030302020204" pitchFamily="66" charset="0"/>
              </a:rPr>
              <a:t>Trabajo con honestidad, esfuerzo y en equipo para la </a:t>
            </a:r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s-MX" sz="2400" dirty="0">
                <a:latin typeface="Comic Sans MS" panose="030F0702030302020204" pitchFamily="66" charset="0"/>
              </a:rPr>
              <a:t>    </a:t>
            </a:r>
            <a:r>
              <a:rPr lang="es-MX" sz="2400" dirty="0" smtClean="0">
                <a:latin typeface="Comic Sans MS" panose="030F0702030302020204" pitchFamily="66" charset="0"/>
              </a:rPr>
              <a:t>prevención </a:t>
            </a:r>
            <a:r>
              <a:rPr lang="es-MX" sz="2400" dirty="0">
                <a:latin typeface="Comic Sans MS" panose="030F0702030302020204" pitchFamily="66" charset="0"/>
              </a:rPr>
              <a:t>de violencia en el plan educativo.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67990" y="661852"/>
            <a:ext cx="822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</a:rPr>
              <a:t>El triple</a:t>
            </a:r>
            <a:endParaRPr lang="en-US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97578" y="3066125"/>
            <a:ext cx="103370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1.-</a:t>
            </a:r>
            <a:r>
              <a:rPr lang="es-MX" sz="2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 calcular el triple de un número, se </a:t>
            </a:r>
            <a:r>
              <a:rPr lang="es-MX" sz="2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por 3.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el </a:t>
            </a:r>
            <a:r>
              <a:rPr lang="es-MX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número dado se repite </a:t>
            </a:r>
            <a:r>
              <a:rPr lang="es-MX" sz="2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sumando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tres veces. </a:t>
            </a: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380" y="4070467"/>
            <a:ext cx="8259812" cy="171281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9167953" y="800351"/>
            <a:ext cx="271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Jueves 22/10/2020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9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002" y="-2667001"/>
            <a:ext cx="6858000" cy="121920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374" y="966652"/>
            <a:ext cx="8259812" cy="19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4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002" y="-2667001"/>
            <a:ext cx="6858000" cy="1219200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53736" y="795800"/>
            <a:ext cx="10232573" cy="1980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3.- Busca el triple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triple de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porque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5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15      </a:t>
            </a:r>
            <a:r>
              <a:rPr lang="es-MX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5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15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triple de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porque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2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   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 triple de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4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12    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s-MX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12</a:t>
            </a:r>
            <a:endParaRPr lang="en-US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53736" y="3165460"/>
            <a:ext cx="9797143" cy="2939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4.- Calcula el triple directamente relacionado con la suma y la multiplicación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10 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20  </a:t>
            </a:r>
            <a:r>
              <a:rPr lang="es-MX" sz="24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08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138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Teresa</cp:lastModifiedBy>
  <cp:revision>4</cp:revision>
  <dcterms:created xsi:type="dcterms:W3CDTF">2020-10-17T21:49:54Z</dcterms:created>
  <dcterms:modified xsi:type="dcterms:W3CDTF">2020-10-18T00:59:28Z</dcterms:modified>
</cp:coreProperties>
</file>