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D919-E93D-47E4-9D99-2652F80304A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A0A8-9FC8-4EE3-8A39-463D410B9A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684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D919-E93D-47E4-9D99-2652F80304A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A0A8-9FC8-4EE3-8A39-463D410B9A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88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D919-E93D-47E4-9D99-2652F80304A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A0A8-9FC8-4EE3-8A39-463D410B9A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519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D919-E93D-47E4-9D99-2652F80304A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A0A8-9FC8-4EE3-8A39-463D410B9A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9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D919-E93D-47E4-9D99-2652F80304A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A0A8-9FC8-4EE3-8A39-463D410B9A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646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D919-E93D-47E4-9D99-2652F80304A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A0A8-9FC8-4EE3-8A39-463D410B9A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54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D919-E93D-47E4-9D99-2652F80304A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A0A8-9FC8-4EE3-8A39-463D410B9A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210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D919-E93D-47E4-9D99-2652F80304A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A0A8-9FC8-4EE3-8A39-463D410B9A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44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D919-E93D-47E4-9D99-2652F80304A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A0A8-9FC8-4EE3-8A39-463D410B9A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37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D919-E93D-47E4-9D99-2652F80304A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A0A8-9FC8-4EE3-8A39-463D410B9A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50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D919-E93D-47E4-9D99-2652F80304A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A0A8-9FC8-4EE3-8A39-463D410B9A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7D919-E93D-47E4-9D99-2652F80304A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7A0A8-9FC8-4EE3-8A39-463D410B9A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13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600891" y="502091"/>
            <a:ext cx="11000148" cy="5837749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ángulo 1"/>
          <p:cNvSpPr/>
          <p:nvPr/>
        </p:nvSpPr>
        <p:spPr>
          <a:xfrm>
            <a:off x="3842017" y="874629"/>
            <a:ext cx="4507965" cy="5282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8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LA TABLA DEL CUATRO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ángulo redondeado 2"/>
          <p:cNvSpPr/>
          <p:nvPr/>
        </p:nvSpPr>
        <p:spPr>
          <a:xfrm>
            <a:off x="2534194" y="1667881"/>
            <a:ext cx="7193280" cy="98823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latin typeface="Comic Sans MS" panose="030F0702030302020204" pitchFamily="66" charset="0"/>
              </a:rPr>
              <a:t>Trabajo con tolerancia, solidaridad y convivencia para la  </a:t>
            </a:r>
            <a:endParaRPr lang="en-US" sz="2000" dirty="0">
              <a:latin typeface="Comic Sans MS" panose="030F0702030302020204" pitchFamily="66" charset="0"/>
            </a:endParaRPr>
          </a:p>
          <a:p>
            <a:pPr algn="ctr"/>
            <a:r>
              <a:rPr lang="es-MX" sz="2000" dirty="0">
                <a:latin typeface="Comic Sans MS" panose="030F0702030302020204" pitchFamily="66" charset="0"/>
              </a:rPr>
              <a:t>            prevención de violencia en el plan educativo.</a:t>
            </a:r>
            <a:endParaRPr lang="en-US" sz="2000" dirty="0">
              <a:latin typeface="Comic Sans MS" panose="030F0702030302020204" pitchFamily="66" charset="0"/>
            </a:endParaRPr>
          </a:p>
          <a:p>
            <a:pPr algn="ctr"/>
            <a:r>
              <a:rPr lang="es-BO" dirty="0" smtClean="0"/>
              <a:t> </a:t>
            </a:r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1397726" y="2921145"/>
            <a:ext cx="99843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MX" sz="20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1.-</a:t>
            </a:r>
            <a:r>
              <a:rPr lang="es-MX" sz="2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0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La tabla del cuatro</a:t>
            </a:r>
            <a:r>
              <a:rPr lang="es-MX" sz="2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aumenta de cuatro en cuatro</a:t>
            </a:r>
            <a:r>
              <a:rPr lang="es-MX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20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2.-</a:t>
            </a:r>
            <a:r>
              <a:rPr lang="es-MX" sz="2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Gráfica la tabla de multiplicar del cuatro relacionando con la adición.</a:t>
            </a:r>
            <a:endParaRPr lang="en-US" sz="20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863634" y="4637552"/>
            <a:ext cx="6096000" cy="7876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4 X 1 = 4</a:t>
            </a:r>
            <a:endParaRPr lang="en-US" sz="12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1+ 1 + 1+ 1 = 4</a:t>
            </a:r>
            <a:endParaRPr lang="en-US" sz="1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157" y="3894061"/>
            <a:ext cx="590074" cy="681182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9180183" y="502091"/>
            <a:ext cx="2420856" cy="3725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Viernes, 06/11/2020</a:t>
            </a:r>
            <a:endParaRPr lang="en-US" sz="1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207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883" y="505714"/>
            <a:ext cx="11004234" cy="584657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9905" y="643929"/>
            <a:ext cx="591363" cy="68281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6259" y="643928"/>
            <a:ext cx="591363" cy="68281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8967" y="3691580"/>
            <a:ext cx="591363" cy="68281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2613" y="2129166"/>
            <a:ext cx="591363" cy="682811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9905" y="2124104"/>
            <a:ext cx="591363" cy="682811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6259" y="2118074"/>
            <a:ext cx="591363" cy="682811"/>
          </a:xfrm>
          <a:prstGeom prst="rect">
            <a:avLst/>
          </a:prstGeom>
        </p:spPr>
      </p:pic>
      <p:sp>
        <p:nvSpPr>
          <p:cNvPr id="12" name="Rectángulo 11"/>
          <p:cNvSpPr/>
          <p:nvPr/>
        </p:nvSpPr>
        <p:spPr>
          <a:xfrm>
            <a:off x="1166949" y="1321888"/>
            <a:ext cx="6096000" cy="7876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      X       2       =  8</a:t>
            </a:r>
            <a:endParaRPr lang="en-US" sz="12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4      </a:t>
            </a:r>
            <a:r>
              <a: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       4       = </a:t>
            </a:r>
            <a:r>
              <a:rPr lang="en-US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1166949" y="2903928"/>
            <a:ext cx="6096000" cy="7876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4      X    3       =    12 </a:t>
            </a:r>
            <a:endParaRPr lang="en-US" sz="12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      +    4       +      4    =  12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52613" y="3691580"/>
            <a:ext cx="597460" cy="68890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86259" y="3701217"/>
            <a:ext cx="597460" cy="688908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19905" y="3701217"/>
            <a:ext cx="597460" cy="688908"/>
          </a:xfrm>
          <a:prstGeom prst="rect">
            <a:avLst/>
          </a:prstGeom>
        </p:spPr>
      </p:pic>
      <p:sp>
        <p:nvSpPr>
          <p:cNvPr id="17" name="Rectángulo 16"/>
          <p:cNvSpPr/>
          <p:nvPr/>
        </p:nvSpPr>
        <p:spPr>
          <a:xfrm>
            <a:off x="1262330" y="4426850"/>
            <a:ext cx="6096000" cy="7876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   X  4     =   16</a:t>
            </a:r>
            <a:endParaRPr lang="en-US" sz="12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    </a:t>
            </a:r>
            <a:r>
              <a: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  4  +  4 +  4  = 16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212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883" y="505714"/>
            <a:ext cx="11004234" cy="5846571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2024" y="689688"/>
            <a:ext cx="597460" cy="688908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3544" y="689688"/>
            <a:ext cx="597460" cy="68890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5064" y="689688"/>
            <a:ext cx="597460" cy="68890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6584" y="678802"/>
            <a:ext cx="597460" cy="68890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8104" y="678802"/>
            <a:ext cx="597460" cy="688908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5694" y="2167970"/>
            <a:ext cx="597460" cy="68890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8104" y="2158796"/>
            <a:ext cx="597460" cy="68890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0514" y="2163150"/>
            <a:ext cx="597460" cy="68890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5064" y="2174036"/>
            <a:ext cx="597460" cy="68890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3544" y="2167970"/>
            <a:ext cx="597460" cy="68890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2024" y="2164699"/>
            <a:ext cx="597460" cy="688908"/>
          </a:xfrm>
          <a:prstGeom prst="rect">
            <a:avLst/>
          </a:prstGeom>
        </p:spPr>
      </p:pic>
      <p:sp>
        <p:nvSpPr>
          <p:cNvPr id="14" name="Rectángulo 13"/>
          <p:cNvSpPr/>
          <p:nvPr/>
        </p:nvSpPr>
        <p:spPr>
          <a:xfrm>
            <a:off x="1260104" y="1377047"/>
            <a:ext cx="6096000" cy="7876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   X   5    =   20</a:t>
            </a:r>
            <a:endParaRPr lang="en-US" sz="12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   </a:t>
            </a:r>
            <a:r>
              <a: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   4  +  4  +  4  +  4   =  20   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1382024" y="2841801"/>
            <a:ext cx="6096000" cy="7876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  X  6    =   24</a:t>
            </a:r>
            <a:endParaRPr lang="en-US" sz="12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  </a:t>
            </a:r>
            <a:r>
              <a: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  4   +   4  +  4  +  4  +  4  = 24   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2024" y="3639710"/>
            <a:ext cx="597460" cy="688908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3544" y="3639710"/>
            <a:ext cx="597460" cy="688908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45064" y="3639710"/>
            <a:ext cx="597460" cy="688908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0514" y="3639710"/>
            <a:ext cx="597460" cy="688908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8104" y="3639710"/>
            <a:ext cx="597460" cy="688908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45694" y="3629453"/>
            <a:ext cx="597460" cy="688908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1144" y="3629453"/>
            <a:ext cx="597460" cy="688908"/>
          </a:xfrm>
          <a:prstGeom prst="rect">
            <a:avLst/>
          </a:prstGeom>
        </p:spPr>
      </p:pic>
      <p:sp>
        <p:nvSpPr>
          <p:cNvPr id="23" name="Rectángulo 22"/>
          <p:cNvSpPr/>
          <p:nvPr/>
        </p:nvSpPr>
        <p:spPr>
          <a:xfrm>
            <a:off x="1382024" y="4401574"/>
            <a:ext cx="6096000" cy="7876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4   X   7  =  28</a:t>
            </a:r>
            <a:endParaRPr lang="en-US" sz="12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   </a:t>
            </a:r>
            <a:r>
              <a: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   4  +  4  +  4  +   4  +  4  +  4  =  28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890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883" y="505714"/>
            <a:ext cx="11004234" cy="5846571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9145" y="715815"/>
            <a:ext cx="597460" cy="688908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3247" y="715815"/>
            <a:ext cx="597460" cy="68890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7349" y="715815"/>
            <a:ext cx="597460" cy="68890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1451" y="715815"/>
            <a:ext cx="597460" cy="68890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5553" y="715815"/>
            <a:ext cx="597460" cy="688908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9655" y="715815"/>
            <a:ext cx="597460" cy="68890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3757" y="715815"/>
            <a:ext cx="597460" cy="68890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7859" y="715815"/>
            <a:ext cx="597460" cy="688908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1199145" y="1404723"/>
            <a:ext cx="6096000" cy="7876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4   X  8  =  32</a:t>
            </a:r>
            <a:endParaRPr lang="en-US" sz="12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   </a:t>
            </a:r>
            <a:r>
              <a: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  4  +  4  +  4   +   4   +  4  +  4   +  4  = 32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99145" y="2207615"/>
            <a:ext cx="597460" cy="68890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13247" y="2207615"/>
            <a:ext cx="597460" cy="688908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27349" y="2192375"/>
            <a:ext cx="597460" cy="68890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41451" y="2207615"/>
            <a:ext cx="597460" cy="688908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55553" y="2213062"/>
            <a:ext cx="597460" cy="688908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9655" y="2207615"/>
            <a:ext cx="597460" cy="688908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3757" y="2192375"/>
            <a:ext cx="597460" cy="688908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7859" y="2192375"/>
            <a:ext cx="597460" cy="688908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11961" y="2192375"/>
            <a:ext cx="597460" cy="688908"/>
          </a:xfrm>
          <a:prstGeom prst="rect">
            <a:avLst/>
          </a:prstGeom>
        </p:spPr>
      </p:pic>
      <p:sp>
        <p:nvSpPr>
          <p:cNvPr id="21" name="Rectángulo 20"/>
          <p:cNvSpPr/>
          <p:nvPr/>
        </p:nvSpPr>
        <p:spPr>
          <a:xfrm>
            <a:off x="1199145" y="2922657"/>
            <a:ext cx="6096000" cy="7876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4    X   9  =  36 </a:t>
            </a:r>
            <a:endParaRPr lang="en-US" sz="12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  </a:t>
            </a:r>
            <a:r>
              <a: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  4   +   4   +  4   +  4  +  4   +  4  +  4  +  4  = 36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9145" y="3730996"/>
            <a:ext cx="597460" cy="688908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13247" y="3730996"/>
            <a:ext cx="597460" cy="688908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27349" y="3730996"/>
            <a:ext cx="597460" cy="688908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41451" y="3733708"/>
            <a:ext cx="597460" cy="688908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55553" y="3730996"/>
            <a:ext cx="597460" cy="688908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69655" y="3730996"/>
            <a:ext cx="597460" cy="688908"/>
          </a:xfrm>
          <a:prstGeom prst="rect">
            <a:avLst/>
          </a:prstGeom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83757" y="3710852"/>
            <a:ext cx="597460" cy="688908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97859" y="3710852"/>
            <a:ext cx="597460" cy="688908"/>
          </a:xfrm>
          <a:prstGeom prst="rect">
            <a:avLst/>
          </a:prstGeom>
        </p:spPr>
      </p:pic>
      <p:pic>
        <p:nvPicPr>
          <p:cNvPr id="30" name="Imagen 2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11961" y="3728269"/>
            <a:ext cx="597460" cy="688908"/>
          </a:xfrm>
          <a:prstGeom prst="rect">
            <a:avLst/>
          </a:prstGeom>
        </p:spPr>
      </p:pic>
      <p:pic>
        <p:nvPicPr>
          <p:cNvPr id="31" name="Imagen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26063" y="3710309"/>
            <a:ext cx="597460" cy="688908"/>
          </a:xfrm>
          <a:prstGeom prst="rect">
            <a:avLst/>
          </a:prstGeom>
        </p:spPr>
      </p:pic>
      <p:sp>
        <p:nvSpPr>
          <p:cNvPr id="32" name="Rectángulo 31"/>
          <p:cNvSpPr/>
          <p:nvPr/>
        </p:nvSpPr>
        <p:spPr>
          <a:xfrm>
            <a:off x="1193076" y="4496502"/>
            <a:ext cx="6096000" cy="7876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BO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4    X   10   =  40</a:t>
            </a:r>
            <a:endParaRPr lang="en-US" sz="12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BO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BO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  </a:t>
            </a:r>
            <a:r>
              <a:rPr lang="es-BO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   4   +  4  +  4  +   4   +  4   +  4  +  4  +  4  +  4  = 40 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67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883" y="505714"/>
            <a:ext cx="11004234" cy="5846571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1166949" y="883203"/>
            <a:ext cx="9997440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0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3.-</a:t>
            </a:r>
            <a:r>
              <a:rPr lang="es-MX" sz="2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Escribe la tabla de </a:t>
            </a:r>
            <a:r>
              <a:rPr lang="es-MX" sz="20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multiplicar</a:t>
            </a:r>
            <a:r>
              <a:rPr lang="es-MX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y relaciona con la </a:t>
            </a:r>
            <a:r>
              <a:rPr lang="es-MX" sz="20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propiedad conmutativa</a:t>
            </a:r>
            <a:r>
              <a:rPr lang="es-MX" sz="2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764437"/>
              </p:ext>
            </p:extLst>
          </p:nvPr>
        </p:nvGraphicFramePr>
        <p:xfrm>
          <a:off x="2325188" y="1819758"/>
          <a:ext cx="7348766" cy="3587496"/>
        </p:xfrm>
        <a:graphic>
          <a:graphicData uri="http://schemas.openxmlformats.org/drawingml/2006/table">
            <a:tbl>
              <a:tblPr firstRow="1" firstCol="1" bandRow="1"/>
              <a:tblGrid>
                <a:gridCol w="489474">
                  <a:extLst>
                    <a:ext uri="{9D8B030D-6E8A-4147-A177-3AD203B41FA5}">
                      <a16:colId xmlns:a16="http://schemas.microsoft.com/office/drawing/2014/main" val="3350162714"/>
                    </a:ext>
                  </a:extLst>
                </a:gridCol>
                <a:gridCol w="489474">
                  <a:extLst>
                    <a:ext uri="{9D8B030D-6E8A-4147-A177-3AD203B41FA5}">
                      <a16:colId xmlns:a16="http://schemas.microsoft.com/office/drawing/2014/main" val="3384966704"/>
                    </a:ext>
                  </a:extLst>
                </a:gridCol>
                <a:gridCol w="489474">
                  <a:extLst>
                    <a:ext uri="{9D8B030D-6E8A-4147-A177-3AD203B41FA5}">
                      <a16:colId xmlns:a16="http://schemas.microsoft.com/office/drawing/2014/main" val="2206102742"/>
                    </a:ext>
                  </a:extLst>
                </a:gridCol>
                <a:gridCol w="489474">
                  <a:extLst>
                    <a:ext uri="{9D8B030D-6E8A-4147-A177-3AD203B41FA5}">
                      <a16:colId xmlns:a16="http://schemas.microsoft.com/office/drawing/2014/main" val="726927487"/>
                    </a:ext>
                  </a:extLst>
                </a:gridCol>
                <a:gridCol w="489474">
                  <a:extLst>
                    <a:ext uri="{9D8B030D-6E8A-4147-A177-3AD203B41FA5}">
                      <a16:colId xmlns:a16="http://schemas.microsoft.com/office/drawing/2014/main" val="3378610074"/>
                    </a:ext>
                  </a:extLst>
                </a:gridCol>
                <a:gridCol w="489474">
                  <a:extLst>
                    <a:ext uri="{9D8B030D-6E8A-4147-A177-3AD203B41FA5}">
                      <a16:colId xmlns:a16="http://schemas.microsoft.com/office/drawing/2014/main" val="597030700"/>
                    </a:ext>
                  </a:extLst>
                </a:gridCol>
                <a:gridCol w="489474">
                  <a:extLst>
                    <a:ext uri="{9D8B030D-6E8A-4147-A177-3AD203B41FA5}">
                      <a16:colId xmlns:a16="http://schemas.microsoft.com/office/drawing/2014/main" val="1262904929"/>
                    </a:ext>
                  </a:extLst>
                </a:gridCol>
                <a:gridCol w="490306">
                  <a:extLst>
                    <a:ext uri="{9D8B030D-6E8A-4147-A177-3AD203B41FA5}">
                      <a16:colId xmlns:a16="http://schemas.microsoft.com/office/drawing/2014/main" val="1141400880"/>
                    </a:ext>
                  </a:extLst>
                </a:gridCol>
                <a:gridCol w="490306">
                  <a:extLst>
                    <a:ext uri="{9D8B030D-6E8A-4147-A177-3AD203B41FA5}">
                      <a16:colId xmlns:a16="http://schemas.microsoft.com/office/drawing/2014/main" val="2291234352"/>
                    </a:ext>
                  </a:extLst>
                </a:gridCol>
                <a:gridCol w="490306">
                  <a:extLst>
                    <a:ext uri="{9D8B030D-6E8A-4147-A177-3AD203B41FA5}">
                      <a16:colId xmlns:a16="http://schemas.microsoft.com/office/drawing/2014/main" val="3692395731"/>
                    </a:ext>
                  </a:extLst>
                </a:gridCol>
                <a:gridCol w="490306">
                  <a:extLst>
                    <a:ext uri="{9D8B030D-6E8A-4147-A177-3AD203B41FA5}">
                      <a16:colId xmlns:a16="http://schemas.microsoft.com/office/drawing/2014/main" val="2460278916"/>
                    </a:ext>
                  </a:extLst>
                </a:gridCol>
                <a:gridCol w="490306">
                  <a:extLst>
                    <a:ext uri="{9D8B030D-6E8A-4147-A177-3AD203B41FA5}">
                      <a16:colId xmlns:a16="http://schemas.microsoft.com/office/drawing/2014/main" val="2437220041"/>
                    </a:ext>
                  </a:extLst>
                </a:gridCol>
                <a:gridCol w="490306">
                  <a:extLst>
                    <a:ext uri="{9D8B030D-6E8A-4147-A177-3AD203B41FA5}">
                      <a16:colId xmlns:a16="http://schemas.microsoft.com/office/drawing/2014/main" val="1804499516"/>
                    </a:ext>
                  </a:extLst>
                </a:gridCol>
                <a:gridCol w="490306">
                  <a:extLst>
                    <a:ext uri="{9D8B030D-6E8A-4147-A177-3AD203B41FA5}">
                      <a16:colId xmlns:a16="http://schemas.microsoft.com/office/drawing/2014/main" val="1294591112"/>
                    </a:ext>
                  </a:extLst>
                </a:gridCol>
                <a:gridCol w="490306">
                  <a:extLst>
                    <a:ext uri="{9D8B030D-6E8A-4147-A177-3AD203B41FA5}">
                      <a16:colId xmlns:a16="http://schemas.microsoft.com/office/drawing/2014/main" val="22484634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38537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21328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93361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04814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74261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8593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07255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85917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8314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98766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2513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522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883" y="427336"/>
            <a:ext cx="11004234" cy="5846571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369199" y="970423"/>
            <a:ext cx="5424883" cy="4037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0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4.-</a:t>
            </a:r>
            <a:r>
              <a:rPr lang="es-MX" sz="2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Resuelve las siguientes multiplicaciones.</a:t>
            </a:r>
            <a:endParaRPr lang="en-US" sz="1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201783" y="1632857"/>
            <a:ext cx="10267407" cy="2976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4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1</a:t>
            </a:r>
            <a:r>
              <a:rPr lang="es-MX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</a:t>
            </a:r>
            <a:r>
              <a:rPr lang="es-MX" sz="24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2             3             2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1    4            4   </a:t>
            </a:r>
            <a:r>
              <a:rPr lang="es-MX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5             </a:t>
            </a:r>
            <a:r>
              <a:rPr lang="es-MX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9   </a:t>
            </a:r>
            <a:r>
              <a:rPr lang="es-MX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8             </a:t>
            </a:r>
            <a:r>
              <a:rPr lang="es-MX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9   </a:t>
            </a:r>
            <a:r>
              <a:rPr lang="es-MX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endParaRPr lang="en-US" sz="24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X</a:t>
            </a:r>
            <a:r>
              <a:rPr lang="es-MX" sz="2400" u="sng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4   </a:t>
            </a:r>
            <a:r>
              <a:rPr lang="es-MX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s-MX" sz="2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s-MX" sz="2400" u="sng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s-MX" sz="2400" u="sng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4  </a:t>
            </a:r>
            <a:r>
              <a:rPr lang="es-MX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s-MX" sz="2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s-MX" sz="2400" u="sng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4  </a:t>
            </a:r>
            <a:r>
              <a:rPr lang="es-MX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es-MX" sz="2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s-MX" sz="2400" u="sng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s-MX" sz="2400" u="sng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4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5    6           1 8  0           3 9  </a:t>
            </a:r>
            <a:r>
              <a:rPr lang="es-MX" sz="240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2            3 8  4</a:t>
            </a:r>
            <a:endParaRPr lang="es-MX" sz="24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400" u="sng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742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883" y="505714"/>
            <a:ext cx="11004234" cy="5846571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214846" y="1694874"/>
            <a:ext cx="9252857" cy="2457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</a:t>
            </a:r>
            <a:r>
              <a:rPr lang="en-US" sz="24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2                1              2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   </a:t>
            </a:r>
            <a:r>
              <a:rPr lang="es-MX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8     </a:t>
            </a:r>
            <a:r>
              <a:rPr lang="es-MX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es-MX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5   </a:t>
            </a:r>
            <a:r>
              <a:rPr lang="es-MX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6          </a:t>
            </a:r>
            <a:r>
              <a:rPr lang="es-MX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s-MX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8  </a:t>
            </a:r>
            <a:r>
              <a:rPr lang="es-MX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s-MX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         </a:t>
            </a:r>
            <a:r>
              <a:rPr lang="es-MX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s-MX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2   5</a:t>
            </a:r>
            <a:endParaRPr lang="en-US" sz="24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s-MX" sz="2400" u="sng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s-MX" sz="2400" u="sng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s-MX" sz="2400" u="sng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  </a:t>
            </a:r>
            <a:r>
              <a:rPr lang="es-MX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s-MX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s-MX" sz="2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s-MX" sz="2400" u="sng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s-MX" sz="2400" u="sng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es-MX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r>
              <a:rPr lang="es-MX" sz="2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s-MX" sz="2400" u="sng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s-MX" sz="2400" u="sng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es-MX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s-MX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s-MX" sz="2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s-MX" sz="2400" u="sng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4 </a:t>
            </a:r>
            <a:endParaRPr lang="en-US" sz="2400" u="sng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7   2            2 2  4                3 3  2               1 0 0</a:t>
            </a:r>
            <a:endParaRPr lang="en-US" sz="2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131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20" y="466525"/>
            <a:ext cx="11004234" cy="5846571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045029" y="2078052"/>
            <a:ext cx="9953897" cy="2478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4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s-MX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</a:t>
            </a:r>
            <a:r>
              <a:rPr lang="es-MX" sz="24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              </a:t>
            </a:r>
            <a:r>
              <a:rPr lang="es-MX" sz="2400" b="1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3               1</a:t>
            </a:r>
            <a:endParaRPr lang="es-MX" sz="2400" b="1" dirty="0" smtClean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6  </a:t>
            </a:r>
            <a:r>
              <a:rPr lang="es-MX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s-MX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        </a:t>
            </a:r>
            <a:r>
              <a:rPr lang="es-MX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s-MX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6  </a:t>
            </a:r>
            <a:r>
              <a:rPr lang="es-MX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s-MX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8             </a:t>
            </a:r>
            <a:r>
              <a:rPr lang="es-MX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5   </a:t>
            </a:r>
            <a:r>
              <a:rPr lang="es-MX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9                </a:t>
            </a:r>
            <a:r>
              <a:rPr lang="es-MX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  </a:t>
            </a:r>
            <a:r>
              <a:rPr lang="es-MX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3</a:t>
            </a:r>
            <a:endParaRPr lang="en-US" sz="24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s-MX" sz="2400" u="sng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s-MX" sz="2400" u="sng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4 </a:t>
            </a:r>
            <a:r>
              <a:rPr lang="es-MX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s-MX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s-MX" sz="2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s-MX" sz="2400" u="sng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s-MX" sz="2400" u="sng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4  </a:t>
            </a:r>
            <a:r>
              <a:rPr lang="es-MX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es-MX" sz="2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s-MX" sz="2400" u="sng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s-MX" sz="2400" u="sng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s-MX" sz="2400" u="sng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es-MX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lang="es-MX" sz="2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s-MX" sz="2400" u="sng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s-MX" sz="2400" u="sng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4_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2 5  2             2  7  2            2  3  6                9    2</a:t>
            </a:r>
            <a:endParaRPr lang="en-US" sz="2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3464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1837</TotalTime>
  <Words>421</Words>
  <Application>Microsoft Office PowerPoint</Application>
  <PresentationFormat>Panorámica</PresentationFormat>
  <Paragraphs>210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Nicole Ayala</dc:creator>
  <cp:lastModifiedBy>Teresa</cp:lastModifiedBy>
  <cp:revision>16</cp:revision>
  <dcterms:created xsi:type="dcterms:W3CDTF">2020-11-02T12:51:31Z</dcterms:created>
  <dcterms:modified xsi:type="dcterms:W3CDTF">2020-11-06T15:51:48Z</dcterms:modified>
</cp:coreProperties>
</file>