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D57E-6453-4269-BEF8-8761392CCB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E0-EF8D-4020-80E2-80EAA0FCB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D57E-6453-4269-BEF8-8761392CCB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E0-EF8D-4020-80E2-80EAA0FCB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0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D57E-6453-4269-BEF8-8761392CCB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E0-EF8D-4020-80E2-80EAA0FCB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D57E-6453-4269-BEF8-8761392CCB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E0-EF8D-4020-80E2-80EAA0FCB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D57E-6453-4269-BEF8-8761392CCB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E0-EF8D-4020-80E2-80EAA0FCB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D57E-6453-4269-BEF8-8761392CCB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E0-EF8D-4020-80E2-80EAA0FCB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D57E-6453-4269-BEF8-8761392CCB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E0-EF8D-4020-80E2-80EAA0FCB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D57E-6453-4269-BEF8-8761392CCB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E0-EF8D-4020-80E2-80EAA0FCB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5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D57E-6453-4269-BEF8-8761392CCB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E0-EF8D-4020-80E2-80EAA0FCB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D57E-6453-4269-BEF8-8761392CCB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E0-EF8D-4020-80E2-80EAA0FCB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D57E-6453-4269-BEF8-8761392CCB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E0-EF8D-4020-80E2-80EAA0FCB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8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BD57E-6453-4269-BEF8-8761392CCB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4FE0-EF8D-4020-80E2-80EAA0FCB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0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25" b="163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88645" y="761104"/>
            <a:ext cx="3579826" cy="59061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b="1" u="sng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tabla del tres</a:t>
            </a:r>
            <a:endParaRPr lang="en-US" sz="1600" b="1" u="sng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897239" y="1481053"/>
            <a:ext cx="10128069" cy="110598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s-MX" sz="2000" dirty="0">
                <a:latin typeface="Comic Sans MS" panose="030F0702030302020204" pitchFamily="66" charset="0"/>
              </a:rPr>
              <a:t>Trabajo con honestidad, esfuerzo y en equipo para la prevención de </a:t>
            </a:r>
            <a:r>
              <a:rPr lang="es-MX" sz="2000" dirty="0" smtClean="0">
                <a:latin typeface="Comic Sans MS" panose="030F0702030302020204" pitchFamily="66" charset="0"/>
              </a:rPr>
              <a:t>violencia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s-MX" sz="2000" dirty="0" smtClean="0">
                <a:latin typeface="Comic Sans MS" panose="030F0702030302020204" pitchFamily="66" charset="0"/>
              </a:rPr>
              <a:t>en </a:t>
            </a:r>
            <a:r>
              <a:rPr lang="es-MX" sz="2000" dirty="0">
                <a:latin typeface="Comic Sans MS" panose="030F0702030302020204" pitchFamily="66" charset="0"/>
              </a:rPr>
              <a:t>el plan educativo.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88827" y="2825129"/>
            <a:ext cx="974489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Aft>
                <a:spcPts val="0"/>
              </a:spcAft>
            </a:pPr>
            <a:r>
              <a:rPr lang="es-MX" sz="2400" b="1" dirty="0">
                <a:ln/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 La tabla del tres </a:t>
            </a:r>
            <a:r>
              <a:rPr lang="es-MX" sz="2400" b="1" dirty="0">
                <a:ln/>
                <a:solidFill>
                  <a:schemeClr val="accent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aumenta de tres en tres.</a:t>
            </a:r>
            <a:endParaRPr lang="en-US" sz="2400" b="1" dirty="0" smtClean="0">
              <a:ln/>
              <a:solidFill>
                <a:schemeClr val="accent4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400" b="1" dirty="0">
                <a:ln/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2.- </a:t>
            </a:r>
            <a:r>
              <a:rPr lang="es-MX" sz="2400" b="1" dirty="0">
                <a:ln/>
                <a:solidFill>
                  <a:schemeClr val="accent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Escribe gráficamente la tabla del tres.</a:t>
            </a:r>
            <a:endParaRPr lang="en-US" sz="2400" b="1" dirty="0">
              <a:ln/>
              <a:solidFill>
                <a:schemeClr val="accent4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36" y="3669013"/>
            <a:ext cx="1058700" cy="1058700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152776"/>
              </p:ext>
            </p:extLst>
          </p:nvPr>
        </p:nvGraphicFramePr>
        <p:xfrm>
          <a:off x="1756218" y="4688346"/>
          <a:ext cx="2150110" cy="870331"/>
        </p:xfrm>
        <a:graphic>
          <a:graphicData uri="http://schemas.openxmlformats.org/drawingml/2006/table">
            <a:tbl>
              <a:tblPr firstRow="1" firstCol="1" bandRow="1"/>
              <a:tblGrid>
                <a:gridCol w="2150110">
                  <a:extLst>
                    <a:ext uri="{9D8B030D-6E8A-4147-A177-3AD203B41FA5}">
                      <a16:colId xmlns:a16="http://schemas.microsoft.com/office/drawing/2014/main" val="1209731017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38502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93290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9748702" y="1048617"/>
            <a:ext cx="2443298" cy="3886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Martes 20/10/2020</a:t>
            </a:r>
            <a:endParaRPr lang="en-US" sz="1050" b="1" dirty="0">
              <a:ln/>
              <a:solidFill>
                <a:schemeClr val="accent4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6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839306"/>
              </p:ext>
            </p:extLst>
          </p:nvPr>
        </p:nvGraphicFramePr>
        <p:xfrm>
          <a:off x="855329" y="1816226"/>
          <a:ext cx="8252460" cy="616712"/>
        </p:xfrm>
        <a:graphic>
          <a:graphicData uri="http://schemas.openxmlformats.org/drawingml/2006/table">
            <a:tbl>
              <a:tblPr firstRow="1" firstCol="1" bandRow="1"/>
              <a:tblGrid>
                <a:gridCol w="8252460">
                  <a:extLst>
                    <a:ext uri="{9D8B030D-6E8A-4147-A177-3AD203B41FA5}">
                      <a16:colId xmlns:a16="http://schemas.microsoft.com/office/drawing/2014/main" val="1727002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3       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2         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6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52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3       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3         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 </a:t>
                      </a: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117085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241603" y="3302961"/>
            <a:ext cx="6096000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     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3         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   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3    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   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endParaRPr lang="en-US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55" y="783033"/>
            <a:ext cx="1060796" cy="106079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134" y="783033"/>
            <a:ext cx="1060796" cy="106079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34" y="2354335"/>
            <a:ext cx="1060796" cy="106079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805" y="2368204"/>
            <a:ext cx="1060796" cy="106079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776" y="2368286"/>
            <a:ext cx="1060796" cy="106079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34" y="4115219"/>
            <a:ext cx="1060796" cy="106079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805" y="4112009"/>
            <a:ext cx="1060796" cy="106079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601" y="4115219"/>
            <a:ext cx="1060796" cy="106079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763" y="4118429"/>
            <a:ext cx="1060796" cy="1060796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1241603" y="5080629"/>
            <a:ext cx="6096000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     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4         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 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3  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3  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3      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0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67470"/>
              </p:ext>
            </p:extLst>
          </p:nvPr>
        </p:nvGraphicFramePr>
        <p:xfrm>
          <a:off x="1012304" y="1689475"/>
          <a:ext cx="8252460" cy="883920"/>
        </p:xfrm>
        <a:graphic>
          <a:graphicData uri="http://schemas.openxmlformats.org/drawingml/2006/table">
            <a:tbl>
              <a:tblPr firstRow="1" firstCol="1" bandRow="1"/>
              <a:tblGrid>
                <a:gridCol w="8252460">
                  <a:extLst>
                    <a:ext uri="{9D8B030D-6E8A-4147-A177-3AD203B41FA5}">
                      <a16:colId xmlns:a16="http://schemas.microsoft.com/office/drawing/2014/main" val="1727002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15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15 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52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117085"/>
                  </a:ext>
                </a:extLst>
              </a:tr>
            </a:tbl>
          </a:graphicData>
        </a:graphic>
      </p:graphicFrame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55" y="783033"/>
            <a:ext cx="1060796" cy="106079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39" y="796902"/>
            <a:ext cx="1060796" cy="106079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34" y="2354335"/>
            <a:ext cx="1060796" cy="106079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5" y="783033"/>
            <a:ext cx="1060796" cy="106079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09" y="790812"/>
            <a:ext cx="1060796" cy="106079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818" y="2345811"/>
            <a:ext cx="1060796" cy="106079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39" y="2351901"/>
            <a:ext cx="1060796" cy="106079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144" y="2345811"/>
            <a:ext cx="1060796" cy="106079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12" y="792785"/>
            <a:ext cx="1060796" cy="10607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28" y="2354335"/>
            <a:ext cx="1060796" cy="10607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954" y="2354260"/>
            <a:ext cx="1060796" cy="10607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75057" y="3146407"/>
            <a:ext cx="6096000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18</a:t>
            </a:r>
            <a:endParaRPr lang="en-US" sz="20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endParaRPr lang="en-US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34" y="3837552"/>
            <a:ext cx="1060796" cy="10607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639" y="3831077"/>
            <a:ext cx="1060796" cy="10607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993" y="3831077"/>
            <a:ext cx="1060796" cy="10607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347" y="3831077"/>
            <a:ext cx="1060796" cy="10607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512" y="3819234"/>
            <a:ext cx="1060796" cy="10607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866" y="3821175"/>
            <a:ext cx="1060796" cy="106079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028" y="3837552"/>
            <a:ext cx="1060796" cy="106079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942555" y="4752533"/>
            <a:ext cx="6096000" cy="8369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21</a:t>
            </a:r>
            <a:endParaRPr lang="en-US" sz="20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21 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5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00364"/>
              </p:ext>
            </p:extLst>
          </p:nvPr>
        </p:nvGraphicFramePr>
        <p:xfrm>
          <a:off x="942555" y="1657176"/>
          <a:ext cx="8252460" cy="883920"/>
        </p:xfrm>
        <a:graphic>
          <a:graphicData uri="http://schemas.openxmlformats.org/drawingml/2006/table">
            <a:tbl>
              <a:tblPr firstRow="1" firstCol="1" bandRow="1"/>
              <a:tblGrid>
                <a:gridCol w="8252460">
                  <a:extLst>
                    <a:ext uri="{9D8B030D-6E8A-4147-A177-3AD203B41FA5}">
                      <a16:colId xmlns:a16="http://schemas.microsoft.com/office/drawing/2014/main" val="1727002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 3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 8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</a:t>
                      </a:r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24</a:t>
                      </a:r>
                    </a:p>
                    <a:p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 3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+</a:t>
                      </a:r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 3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+</a:t>
                      </a:r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 3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+</a:t>
                      </a:r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 3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+ </a:t>
                      </a:r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3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+</a:t>
                      </a:r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 3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+</a:t>
                      </a:r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 3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+ </a:t>
                      </a:r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3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 24 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52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117085"/>
                  </a:ext>
                </a:extLst>
              </a:tr>
            </a:tbl>
          </a:graphicData>
        </a:graphic>
      </p:graphicFrame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55" y="783033"/>
            <a:ext cx="1060796" cy="106079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39" y="796902"/>
            <a:ext cx="1060796" cy="106079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34" y="2354335"/>
            <a:ext cx="1060796" cy="106079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5" y="783033"/>
            <a:ext cx="1060796" cy="106079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09" y="790812"/>
            <a:ext cx="1060796" cy="106079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818" y="2345811"/>
            <a:ext cx="1060796" cy="106079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39" y="2351901"/>
            <a:ext cx="1060796" cy="106079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144" y="2345811"/>
            <a:ext cx="1060796" cy="106079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12" y="792785"/>
            <a:ext cx="1060796" cy="10607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713" y="790812"/>
            <a:ext cx="1060796" cy="10607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32" y="798707"/>
            <a:ext cx="1060796" cy="10607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75057" y="3146407"/>
            <a:ext cx="6096000" cy="403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34" y="3837552"/>
            <a:ext cx="1060796" cy="10607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720" y="2353114"/>
            <a:ext cx="1060796" cy="10607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915" y="2351901"/>
            <a:ext cx="1060796" cy="10607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589" y="2337916"/>
            <a:ext cx="1060796" cy="10607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512" y="2356085"/>
            <a:ext cx="1060796" cy="10607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32" y="2345811"/>
            <a:ext cx="1060796" cy="106079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236" y="805902"/>
            <a:ext cx="1060796" cy="106079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939972" y="3166875"/>
            <a:ext cx="6096000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27</a:t>
            </a:r>
            <a:endParaRPr lang="en-US" sz="20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27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022" y="3817329"/>
            <a:ext cx="1060796" cy="10607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348" y="3802833"/>
            <a:ext cx="1060796" cy="106079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006" y="3819199"/>
            <a:ext cx="1060796" cy="106079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128" y="3803890"/>
            <a:ext cx="1060796" cy="106079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722" y="3788581"/>
            <a:ext cx="1060796" cy="106079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316" y="3817329"/>
            <a:ext cx="1060796" cy="106079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558" y="3831314"/>
            <a:ext cx="1060796" cy="106079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152" y="3802833"/>
            <a:ext cx="1060796" cy="106079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626" y="3817329"/>
            <a:ext cx="1060796" cy="1060796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1075057" y="4827225"/>
            <a:ext cx="6096000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MX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s-MX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  <a:endParaRPr lang="en-US" sz="20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MX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s-MX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s-MX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s-MX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s-MX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s-MX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s-MX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s-MX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s-MX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s-MX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s-MX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  <a:endParaRPr lang="en-US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8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25" b="163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8343" y="961579"/>
            <a:ext cx="11756571" cy="4660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ln/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 </a:t>
            </a:r>
            <a:r>
              <a:rPr lang="es-MX" sz="2400" b="1" dirty="0">
                <a:ln/>
                <a:solidFill>
                  <a:schemeClr val="accent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Escribe la tabla de </a:t>
            </a:r>
            <a:r>
              <a:rPr lang="es-MX" sz="2400" b="1" dirty="0">
                <a:ln/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multiplicar</a:t>
            </a:r>
            <a:r>
              <a:rPr lang="es-MX" sz="2400" b="1" dirty="0">
                <a:ln/>
                <a:solidFill>
                  <a:schemeClr val="accent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relaciona con la </a:t>
            </a:r>
            <a:r>
              <a:rPr lang="es-MX" sz="2400" b="1" dirty="0">
                <a:ln/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propiedad conmutativa.</a:t>
            </a:r>
            <a:endParaRPr lang="en-US" sz="1600" b="1" dirty="0">
              <a:ln/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765996"/>
              </p:ext>
            </p:extLst>
          </p:nvPr>
        </p:nvGraphicFramePr>
        <p:xfrm>
          <a:off x="971533" y="1777966"/>
          <a:ext cx="10057344" cy="6418961"/>
        </p:xfrm>
        <a:graphic>
          <a:graphicData uri="http://schemas.openxmlformats.org/drawingml/2006/table">
            <a:tbl>
              <a:tblPr firstRow="1" firstCol="1" bandRow="1"/>
              <a:tblGrid>
                <a:gridCol w="670180">
                  <a:extLst>
                    <a:ext uri="{9D8B030D-6E8A-4147-A177-3AD203B41FA5}">
                      <a16:colId xmlns:a16="http://schemas.microsoft.com/office/drawing/2014/main" val="3770624093"/>
                    </a:ext>
                  </a:extLst>
                </a:gridCol>
                <a:gridCol w="670180">
                  <a:extLst>
                    <a:ext uri="{9D8B030D-6E8A-4147-A177-3AD203B41FA5}">
                      <a16:colId xmlns:a16="http://schemas.microsoft.com/office/drawing/2014/main" val="3446396570"/>
                    </a:ext>
                  </a:extLst>
                </a:gridCol>
                <a:gridCol w="670180">
                  <a:extLst>
                    <a:ext uri="{9D8B030D-6E8A-4147-A177-3AD203B41FA5}">
                      <a16:colId xmlns:a16="http://schemas.microsoft.com/office/drawing/2014/main" val="3042586878"/>
                    </a:ext>
                  </a:extLst>
                </a:gridCol>
                <a:gridCol w="670180">
                  <a:extLst>
                    <a:ext uri="{9D8B030D-6E8A-4147-A177-3AD203B41FA5}">
                      <a16:colId xmlns:a16="http://schemas.microsoft.com/office/drawing/2014/main" val="38017068"/>
                    </a:ext>
                  </a:extLst>
                </a:gridCol>
                <a:gridCol w="670180">
                  <a:extLst>
                    <a:ext uri="{9D8B030D-6E8A-4147-A177-3AD203B41FA5}">
                      <a16:colId xmlns:a16="http://schemas.microsoft.com/office/drawing/2014/main" val="2609881093"/>
                    </a:ext>
                  </a:extLst>
                </a:gridCol>
                <a:gridCol w="670180">
                  <a:extLst>
                    <a:ext uri="{9D8B030D-6E8A-4147-A177-3AD203B41FA5}">
                      <a16:colId xmlns:a16="http://schemas.microsoft.com/office/drawing/2014/main" val="1701374788"/>
                    </a:ext>
                  </a:extLst>
                </a:gridCol>
                <a:gridCol w="670180">
                  <a:extLst>
                    <a:ext uri="{9D8B030D-6E8A-4147-A177-3AD203B41FA5}">
                      <a16:colId xmlns:a16="http://schemas.microsoft.com/office/drawing/2014/main" val="3604533620"/>
                    </a:ext>
                  </a:extLst>
                </a:gridCol>
                <a:gridCol w="670180">
                  <a:extLst>
                    <a:ext uri="{9D8B030D-6E8A-4147-A177-3AD203B41FA5}">
                      <a16:colId xmlns:a16="http://schemas.microsoft.com/office/drawing/2014/main" val="302070594"/>
                    </a:ext>
                  </a:extLst>
                </a:gridCol>
                <a:gridCol w="670180">
                  <a:extLst>
                    <a:ext uri="{9D8B030D-6E8A-4147-A177-3AD203B41FA5}">
                      <a16:colId xmlns:a16="http://schemas.microsoft.com/office/drawing/2014/main" val="2286481202"/>
                    </a:ext>
                  </a:extLst>
                </a:gridCol>
                <a:gridCol w="670954">
                  <a:extLst>
                    <a:ext uri="{9D8B030D-6E8A-4147-A177-3AD203B41FA5}">
                      <a16:colId xmlns:a16="http://schemas.microsoft.com/office/drawing/2014/main" val="3028371894"/>
                    </a:ext>
                  </a:extLst>
                </a:gridCol>
                <a:gridCol w="670954">
                  <a:extLst>
                    <a:ext uri="{9D8B030D-6E8A-4147-A177-3AD203B41FA5}">
                      <a16:colId xmlns:a16="http://schemas.microsoft.com/office/drawing/2014/main" val="395403312"/>
                    </a:ext>
                  </a:extLst>
                </a:gridCol>
                <a:gridCol w="670954">
                  <a:extLst>
                    <a:ext uri="{9D8B030D-6E8A-4147-A177-3AD203B41FA5}">
                      <a16:colId xmlns:a16="http://schemas.microsoft.com/office/drawing/2014/main" val="1810150449"/>
                    </a:ext>
                  </a:extLst>
                </a:gridCol>
                <a:gridCol w="670954">
                  <a:extLst>
                    <a:ext uri="{9D8B030D-6E8A-4147-A177-3AD203B41FA5}">
                      <a16:colId xmlns:a16="http://schemas.microsoft.com/office/drawing/2014/main" val="2568803931"/>
                    </a:ext>
                  </a:extLst>
                </a:gridCol>
                <a:gridCol w="670954">
                  <a:extLst>
                    <a:ext uri="{9D8B030D-6E8A-4147-A177-3AD203B41FA5}">
                      <a16:colId xmlns:a16="http://schemas.microsoft.com/office/drawing/2014/main" val="1309693511"/>
                    </a:ext>
                  </a:extLst>
                </a:gridCol>
                <a:gridCol w="670954">
                  <a:extLst>
                    <a:ext uri="{9D8B030D-6E8A-4147-A177-3AD203B41FA5}">
                      <a16:colId xmlns:a16="http://schemas.microsoft.com/office/drawing/2014/main" val="982734063"/>
                    </a:ext>
                  </a:extLst>
                </a:gridCol>
              </a:tblGrid>
              <a:tr h="268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60034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346837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366386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047928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622393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034897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024151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491699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755781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34302"/>
                  </a:ext>
                </a:extLst>
              </a:tr>
              <a:tr h="1669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73" marR="62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92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25" b="163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25062" y="970423"/>
            <a:ext cx="6734536" cy="48750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ln/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4.- </a:t>
            </a:r>
            <a:r>
              <a:rPr lang="es-MX" sz="2400" b="1" dirty="0">
                <a:ln/>
                <a:solidFill>
                  <a:schemeClr val="accent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Resuelve las siguientes multiplicaciones.</a:t>
            </a:r>
            <a:endParaRPr lang="en-US" sz="1600" b="1" dirty="0">
              <a:ln/>
              <a:solidFill>
                <a:schemeClr val="accent4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37213" y="2552174"/>
            <a:ext cx="9527177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MX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1                4   3               </a:t>
            </a:r>
            <a:r>
              <a:rPr lang="es-MX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6   2                </a:t>
            </a:r>
            <a:r>
              <a:rPr lang="es-MX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9   0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 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MX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MX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   </a:t>
            </a:r>
            <a:r>
              <a:rPr lang="es-MX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s-MX" sz="28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864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25" b="163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4697" y="2190443"/>
            <a:ext cx="9962605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1    2          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5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0        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8   3           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2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8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3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8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25" b="163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41120" y="2155608"/>
            <a:ext cx="9953897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        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6   1         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5   2          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3   3</a:t>
            </a:r>
            <a:endParaRPr lang="en-US" sz="28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3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3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21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422</Words>
  <Application>Microsoft Office PowerPoint</Application>
  <PresentationFormat>Panorámica</PresentationFormat>
  <Paragraphs>205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Nicole Ayala</cp:lastModifiedBy>
  <cp:revision>9</cp:revision>
  <dcterms:created xsi:type="dcterms:W3CDTF">2020-10-16T11:57:10Z</dcterms:created>
  <dcterms:modified xsi:type="dcterms:W3CDTF">2020-10-16T15:45:21Z</dcterms:modified>
</cp:coreProperties>
</file>