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328-A26E-4128-BC8F-A12354297A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B6D-FEC8-4FD9-B244-45877EB81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9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328-A26E-4128-BC8F-A12354297A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B6D-FEC8-4FD9-B244-45877EB81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1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328-A26E-4128-BC8F-A12354297A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B6D-FEC8-4FD9-B244-45877EB81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4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328-A26E-4128-BC8F-A12354297A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B6D-FEC8-4FD9-B244-45877EB81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6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328-A26E-4128-BC8F-A12354297A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B6D-FEC8-4FD9-B244-45877EB81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7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328-A26E-4128-BC8F-A12354297A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B6D-FEC8-4FD9-B244-45877EB81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0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328-A26E-4128-BC8F-A12354297A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B6D-FEC8-4FD9-B244-45877EB81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7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328-A26E-4128-BC8F-A12354297A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B6D-FEC8-4FD9-B244-45877EB81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328-A26E-4128-BC8F-A12354297A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B6D-FEC8-4FD9-B244-45877EB81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6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328-A26E-4128-BC8F-A12354297A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B6D-FEC8-4FD9-B244-45877EB81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9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5328-A26E-4128-BC8F-A12354297A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B6D-FEC8-4FD9-B244-45877EB81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2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5328-A26E-4128-BC8F-A12354297A32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5B6D-FEC8-4FD9-B244-45877EB81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2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737031" y="915625"/>
            <a:ext cx="686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36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Medidas No Convencionales </a:t>
            </a:r>
            <a:endParaRPr lang="en-US" sz="36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WhatsApp Video 2020-09-11 at 11.04.47 P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07344" y="1730512"/>
            <a:ext cx="8121728" cy="42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Panorámica</PresentationFormat>
  <Paragraphs>1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Tema de Office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 Ayala</dc:creator>
  <cp:lastModifiedBy>Nicole Ayala</cp:lastModifiedBy>
  <cp:revision>2</cp:revision>
  <dcterms:created xsi:type="dcterms:W3CDTF">2020-09-12T02:38:33Z</dcterms:created>
  <dcterms:modified xsi:type="dcterms:W3CDTF">2020-09-12T03:09:06Z</dcterms:modified>
</cp:coreProperties>
</file>