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C594-B8DC-4A98-AF6C-84E485F08693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AF76-42AD-412A-B479-9C6DAA687B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70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C594-B8DC-4A98-AF6C-84E485F08693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AF76-42AD-412A-B479-9C6DAA687B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02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C594-B8DC-4A98-AF6C-84E485F08693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AF76-42AD-412A-B479-9C6DAA687B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56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C594-B8DC-4A98-AF6C-84E485F08693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AF76-42AD-412A-B479-9C6DAA687B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06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C594-B8DC-4A98-AF6C-84E485F08693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AF76-42AD-412A-B479-9C6DAA687B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87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C594-B8DC-4A98-AF6C-84E485F08693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AF76-42AD-412A-B479-9C6DAA687B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51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C594-B8DC-4A98-AF6C-84E485F08693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AF76-42AD-412A-B479-9C6DAA687B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9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C594-B8DC-4A98-AF6C-84E485F08693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AF76-42AD-412A-B479-9C6DAA687B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185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C594-B8DC-4A98-AF6C-84E485F08693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AF76-42AD-412A-B479-9C6DAA687B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6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C594-B8DC-4A98-AF6C-84E485F08693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AF76-42AD-412A-B479-9C6DAA687B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21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C594-B8DC-4A98-AF6C-84E485F08693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AF76-42AD-412A-B479-9C6DAA687B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9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5C594-B8DC-4A98-AF6C-84E485F08693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8AF76-42AD-412A-B479-9C6DAA687B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167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2431148" y="1626781"/>
            <a:ext cx="8013732" cy="466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MULTIPLICACIÓN DE TRES CIFRAS SIN LLEVAR.</a:t>
            </a:r>
            <a:endParaRPr lang="en-US" sz="1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1950719" y="2389455"/>
            <a:ext cx="8699864" cy="10765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000" dirty="0"/>
              <a:t> </a:t>
            </a:r>
            <a:r>
              <a:rPr lang="es-MX" sz="2000" dirty="0">
                <a:latin typeface="Comic Sans MS" panose="030F0702030302020204" pitchFamily="66" charset="0"/>
              </a:rPr>
              <a:t>Trabajo con tolerancia, solidaridad y convivencia para la </a:t>
            </a:r>
            <a:endParaRPr lang="en-US" sz="2000" dirty="0">
              <a:latin typeface="Comic Sans MS" panose="030F0702030302020204" pitchFamily="66" charset="0"/>
            </a:endParaRPr>
          </a:p>
          <a:p>
            <a:pPr algn="ctr"/>
            <a:r>
              <a:rPr lang="es-MX" sz="2000" dirty="0">
                <a:latin typeface="Comic Sans MS" panose="030F0702030302020204" pitchFamily="66" charset="0"/>
              </a:rPr>
              <a:t>                  prevención de violencia en el plan educativo.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994262" y="3942112"/>
            <a:ext cx="8516984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0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1.-</a:t>
            </a:r>
            <a:r>
              <a:rPr lang="es-MX" sz="2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Para resolver la multiplicación sin llevar de tres cifras por otro de una cifra, se multiplican todas las cifras del multiplicando por el número del multiplicador. </a:t>
            </a:r>
            <a:endParaRPr lang="en-US" sz="1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8123411" y="1019399"/>
            <a:ext cx="23214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Martes,24/11/2020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035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407816" y="1249098"/>
            <a:ext cx="6465231" cy="466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4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2.- Pasos para resolver la multiplicación. </a:t>
            </a:r>
            <a:endParaRPr lang="en-US" sz="16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336293"/>
              </p:ext>
            </p:extLst>
          </p:nvPr>
        </p:nvGraphicFramePr>
        <p:xfrm>
          <a:off x="2952205" y="2037806"/>
          <a:ext cx="6313715" cy="3910147"/>
        </p:xfrm>
        <a:graphic>
          <a:graphicData uri="http://schemas.openxmlformats.org/drawingml/2006/table">
            <a:tbl>
              <a:tblPr firstRow="1" firstCol="1" bandRow="1"/>
              <a:tblGrid>
                <a:gridCol w="2104095">
                  <a:extLst>
                    <a:ext uri="{9D8B030D-6E8A-4147-A177-3AD203B41FA5}">
                      <a16:colId xmlns:a16="http://schemas.microsoft.com/office/drawing/2014/main" val="3991940160"/>
                    </a:ext>
                  </a:extLst>
                </a:gridCol>
                <a:gridCol w="2104810">
                  <a:extLst>
                    <a:ext uri="{9D8B030D-6E8A-4147-A177-3AD203B41FA5}">
                      <a16:colId xmlns:a16="http://schemas.microsoft.com/office/drawing/2014/main" val="1352497635"/>
                    </a:ext>
                  </a:extLst>
                </a:gridCol>
                <a:gridCol w="2104810">
                  <a:extLst>
                    <a:ext uri="{9D8B030D-6E8A-4147-A177-3AD203B41FA5}">
                      <a16:colId xmlns:a16="http://schemas.microsoft.com/office/drawing/2014/main" val="3946688949"/>
                    </a:ext>
                  </a:extLst>
                </a:gridCol>
              </a:tblGrid>
              <a:tr h="5758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Paso 1</a:t>
                      </a:r>
                      <a:endParaRPr lang="en-US" sz="11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Paso 2</a:t>
                      </a:r>
                      <a:endParaRPr lang="en-US" sz="11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Paso 3</a:t>
                      </a:r>
                      <a:endParaRPr lang="en-US" sz="11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8755652"/>
                  </a:ext>
                </a:extLst>
              </a:tr>
              <a:tr h="15746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Multiplicamos el </a:t>
                      </a:r>
                      <a:r>
                        <a:rPr lang="es-MX" sz="140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s-MX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por las unidades del multiplicando.</a:t>
                      </a:r>
                      <a:endParaRPr lang="en-US" sz="11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2 </a:t>
                      </a:r>
                      <a:r>
                        <a:rPr lang="es-MX" sz="1400" b="1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s-MX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s-MX" sz="1400" b="1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s-MX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11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Multiplicamos el </a:t>
                      </a:r>
                      <a:r>
                        <a:rPr lang="es-MX" sz="140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s-MX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por las decenas del multiplicando.</a:t>
                      </a:r>
                      <a:endParaRPr lang="en-US" sz="11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2 </a:t>
                      </a:r>
                      <a:r>
                        <a:rPr lang="es-MX" sz="1400" b="1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s-MX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 </a:t>
                      </a:r>
                      <a:r>
                        <a:rPr lang="es-MX" sz="1400" b="1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s-MX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11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Multiplicamos el </a:t>
                      </a:r>
                      <a:r>
                        <a:rPr lang="es-MX" sz="140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s-MX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por las centenas del multiplicando</a:t>
                      </a:r>
                      <a:endParaRPr lang="en-US" sz="11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2 </a:t>
                      </a:r>
                      <a:r>
                        <a:rPr lang="es-MX" sz="1600" b="1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s-MX" sz="1600" b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 </a:t>
                      </a:r>
                      <a:r>
                        <a:rPr lang="es-MX" sz="1600" b="1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s-MX" sz="1600" b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8</a:t>
                      </a:r>
                      <a:endParaRPr lang="en-US" sz="11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6455224"/>
                  </a:ext>
                </a:extLst>
              </a:tr>
              <a:tr h="17597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4 3 2</a:t>
                      </a:r>
                      <a:endParaRPr lang="en-US" sz="11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u="sng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s-MX" sz="1600" b="1" u="sng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s-MX" sz="1600" u="sng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2_</a:t>
                      </a:r>
                      <a:endParaRPr lang="en-US" sz="11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es-MX" sz="1600" b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4 3 2</a:t>
                      </a:r>
                      <a:endParaRPr lang="en-US" sz="11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u="sng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s-MX" sz="1600" b="1" u="sng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 </a:t>
                      </a:r>
                      <a:r>
                        <a:rPr lang="es-MX" sz="1600" b="1" u="sng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s-MX" sz="1600" u="sng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s-MX" sz="1600" b="1" u="sng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endParaRPr lang="en-US" sz="11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6  4</a:t>
                      </a:r>
                      <a:endParaRPr lang="en-US" sz="11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es-MX" sz="1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4 3 2</a:t>
                      </a:r>
                      <a:endParaRPr lang="en-US" sz="11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u="sng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es-MX" sz="1600" b="1" u="sng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s-MX" sz="16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600" b="1" u="sng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s-MX" sz="1600" u="sng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s-MX" sz="1600" b="1" u="sng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endParaRPr lang="en-US" sz="11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8 6 4</a:t>
                      </a:r>
                      <a:endParaRPr lang="en-US" sz="11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144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289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2756582" y="1214264"/>
            <a:ext cx="3057247" cy="466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4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3.- Multiplicamos  </a:t>
            </a:r>
            <a:endParaRPr lang="en-US" sz="16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1648" y="2791240"/>
            <a:ext cx="12058554" cy="985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1 </a:t>
            </a:r>
            <a:r>
              <a:rPr lang="es-MX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2 0                </a:t>
            </a:r>
            <a:r>
              <a:rPr lang="es-MX" sz="2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3 </a:t>
            </a:r>
            <a:r>
              <a:rPr lang="es-MX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2 3                 </a:t>
            </a:r>
            <a:r>
              <a:rPr lang="es-MX" sz="2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5 </a:t>
            </a:r>
            <a:r>
              <a:rPr lang="es-MX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0 2                   </a:t>
            </a:r>
            <a:r>
              <a:rPr lang="es-MX" sz="2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6 </a:t>
            </a:r>
            <a:r>
              <a:rPr lang="es-MX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1 0</a:t>
            </a:r>
            <a:endParaRPr lang="en-US" sz="24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400" b="1" u="sng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s-MX" sz="2400" b="1" u="sng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s-MX" sz="2400" b="1" u="sng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s-MX" sz="2400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s-MX" sz="2400" b="1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s-MX" sz="24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es-MX" sz="2400" b="1" u="sng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s-MX" sz="2400" b="1" u="sng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s-MX" sz="2400" b="1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s-MX" sz="2400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s-MX" sz="2400" b="1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s-MX" sz="24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es-MX" sz="2400" b="1" u="sng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s-MX" sz="2400" b="1" u="sng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s-MX" sz="2400" b="1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s-MX" sz="2400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s-MX" sz="2400" b="1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s-MX" sz="24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es-MX" sz="2400" b="1" u="sng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s-MX" sz="2400" b="1" u="sng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s-MX" sz="2400" b="1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s-MX" sz="2400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5_</a:t>
            </a:r>
            <a:r>
              <a:rPr lang="es-MX" sz="2400" b="1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1255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100</Words>
  <Application>Microsoft Office PowerPoint</Application>
  <PresentationFormat>Panorámica</PresentationFormat>
  <Paragraphs>41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Nicole Ayala</dc:creator>
  <cp:lastModifiedBy>Nicole Ayala</cp:lastModifiedBy>
  <cp:revision>2</cp:revision>
  <dcterms:created xsi:type="dcterms:W3CDTF">2020-11-20T21:22:38Z</dcterms:created>
  <dcterms:modified xsi:type="dcterms:W3CDTF">2020-11-20T21:24:46Z</dcterms:modified>
</cp:coreProperties>
</file>