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411E-9585-4584-98D5-359DC68AC83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3" y="-2601688"/>
            <a:ext cx="6857998" cy="12192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68135" y="834803"/>
            <a:ext cx="773321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BO" sz="28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multiplicación llevando de dos  cifras </a:t>
            </a:r>
            <a:endParaRPr lang="en-US" sz="2800" b="1" u="sng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50421" y="3729230"/>
            <a:ext cx="8560526" cy="1673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MX" sz="24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Primeramente se multiplica el multiplicador con el multiplicando de las unidades. Luego, se </a:t>
            </a:r>
            <a:r>
              <a:rPr lang="es-MX" sz="2400" b="1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 el </a:t>
            </a:r>
            <a:r>
              <a:rPr lang="es-MX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multiplicador de la unidad con el multiplicando de la decena, </a:t>
            </a:r>
            <a:r>
              <a:rPr lang="es-MX" sz="2400" b="1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olvidando </a:t>
            </a:r>
            <a:r>
              <a:rPr lang="es-MX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aumentar lo que se lleva.</a:t>
            </a:r>
            <a:endParaRPr lang="en-US" sz="240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10947" y="511637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>
                <a:latin typeface="Comic Sans MS" panose="030F0702030302020204" pitchFamily="66" charset="0"/>
              </a:rPr>
              <a:t>Jueves, 05/11/2020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711232" y="1814849"/>
            <a:ext cx="8638903" cy="12540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BO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Trabajo con </a:t>
            </a:r>
            <a:r>
              <a:rPr lang="es-BO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tolerancia, solidaridad  </a:t>
            </a:r>
            <a:r>
              <a:rPr lang="es-BO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y </a:t>
            </a:r>
            <a:r>
              <a:rPr lang="es-BO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convivencia para </a:t>
            </a:r>
            <a:r>
              <a:rPr lang="es-BO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la prevención de violencia en el plan educativo. 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4" y="-297"/>
            <a:ext cx="11181806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19496" y="877696"/>
            <a:ext cx="887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2.- Pasos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 resolver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multiplicación.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13209"/>
              </p:ext>
            </p:extLst>
          </p:nvPr>
        </p:nvGraphicFramePr>
        <p:xfrm>
          <a:off x="1419496" y="1660088"/>
          <a:ext cx="9683934" cy="4124135"/>
        </p:xfrm>
        <a:graphic>
          <a:graphicData uri="http://schemas.openxmlformats.org/drawingml/2006/table">
            <a:tbl>
              <a:tblPr firstRow="1" firstCol="1" bandRow="1"/>
              <a:tblGrid>
                <a:gridCol w="4921490">
                  <a:extLst>
                    <a:ext uri="{9D8B030D-6E8A-4147-A177-3AD203B41FA5}">
                      <a16:colId xmlns:a16="http://schemas.microsoft.com/office/drawing/2014/main" val="947921206"/>
                    </a:ext>
                  </a:extLst>
                </a:gridCol>
                <a:gridCol w="4762444">
                  <a:extLst>
                    <a:ext uri="{9D8B030D-6E8A-4147-A177-3AD203B41FA5}">
                      <a16:colId xmlns:a16="http://schemas.microsoft.com/office/drawing/2014/main" val="938926288"/>
                    </a:ext>
                  </a:extLst>
                </a:gridCol>
              </a:tblGrid>
              <a:tr h="84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s-MX" sz="18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Paso </a:t>
                      </a:r>
                      <a:r>
                        <a:rPr lang="es-MX" sz="18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Multiplicamos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MX" sz="2000" b="1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por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unidades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Escribimos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las unidades y el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arriba de las decenas.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MX" sz="18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Paso 2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Multiplicamos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MX" sz="2000" b="1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las decenas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6 le sumamos 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6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Escribimos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8 en el lugar de las decenas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71633"/>
                  </a:ext>
                </a:extLst>
              </a:tr>
              <a:tr h="161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2   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s-MX" sz="20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u="sng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 </a:t>
                      </a:r>
                      <a:r>
                        <a:rPr lang="es-MX" sz="20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u="sng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0" u="sng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MX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MX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s-MX" sz="2000" b="1" u="sng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   3    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2000" b="1" dirty="0" smtClean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  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60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8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33934" y="1415534"/>
            <a:ext cx="8790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3.- Calculamos y completamos.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7280" y="2076995"/>
            <a:ext cx="10450285" cy="244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</a:rPr>
              <a:t>_X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2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2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2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2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_</a:t>
            </a:r>
          </a:p>
          <a:p>
            <a:endParaRPr lang="es-MX" sz="2800" u="sng" dirty="0">
              <a:latin typeface="Comic Sans MS" panose="030F0702030302020204" pitchFamily="66" charset="0"/>
            </a:endParaRPr>
          </a:p>
          <a:p>
            <a:endParaRPr lang="es-MX" sz="2800" u="sng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0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36470" y="1319349"/>
            <a:ext cx="9705702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8                  2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6  7  </a:t>
            </a:r>
            <a:endParaRPr lang="en-US" sz="3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2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2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30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43" y="0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58538" y="1384664"/>
            <a:ext cx="9344296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          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8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      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7  9  </a:t>
            </a:r>
            <a:endParaRPr lang="en-US" sz="3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3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0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sz="30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30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3000" u="sng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30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92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223</Words>
  <Application>Microsoft Office PowerPoint</Application>
  <PresentationFormat>Panorámica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20</cp:revision>
  <dcterms:created xsi:type="dcterms:W3CDTF">2020-10-09T18:38:00Z</dcterms:created>
  <dcterms:modified xsi:type="dcterms:W3CDTF">2020-11-01T22:55:25Z</dcterms:modified>
</cp:coreProperties>
</file>