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2FC5-4A11-4869-91B2-1DCB1B0EC18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083F-63AF-44BA-934C-945145AE0A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0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2FC5-4A11-4869-91B2-1DCB1B0EC18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083F-63AF-44BA-934C-945145AE0A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3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2FC5-4A11-4869-91B2-1DCB1B0EC18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083F-63AF-44BA-934C-945145AE0A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2FC5-4A11-4869-91B2-1DCB1B0EC18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083F-63AF-44BA-934C-945145AE0A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6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2FC5-4A11-4869-91B2-1DCB1B0EC18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083F-63AF-44BA-934C-945145AE0A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6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2FC5-4A11-4869-91B2-1DCB1B0EC18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083F-63AF-44BA-934C-945145AE0A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2FC5-4A11-4869-91B2-1DCB1B0EC18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083F-63AF-44BA-934C-945145AE0A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8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2FC5-4A11-4869-91B2-1DCB1B0EC18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083F-63AF-44BA-934C-945145AE0A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1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2FC5-4A11-4869-91B2-1DCB1B0EC18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083F-63AF-44BA-934C-945145AE0A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8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2FC5-4A11-4869-91B2-1DCB1B0EC18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083F-63AF-44BA-934C-945145AE0A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1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72FC5-4A11-4869-91B2-1DCB1B0EC18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083F-63AF-44BA-934C-945145AE0A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2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72FC5-4A11-4869-91B2-1DCB1B0EC180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8083F-63AF-44BA-934C-945145AE0A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277484" y="738452"/>
            <a:ext cx="7637027" cy="466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MULTIPLICACIÓN DE TRES CIFRAS LLEVANDO</a:t>
            </a:r>
            <a:endParaRPr lang="en-US" sz="16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2277484" y="1335644"/>
            <a:ext cx="7419703" cy="87085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 </a:t>
            </a:r>
            <a:r>
              <a:rPr lang="es-MX" sz="2000" dirty="0">
                <a:latin typeface="Comic Sans MS" panose="030F0702030302020204" pitchFamily="66" charset="0"/>
              </a:rPr>
              <a:t>Trabajo con tolerancia, solidaridad y convivencia para la </a:t>
            </a:r>
            <a:endParaRPr lang="en-US" sz="2000" dirty="0">
              <a:latin typeface="Comic Sans MS" panose="030F0702030302020204" pitchFamily="66" charset="0"/>
            </a:endParaRPr>
          </a:p>
          <a:p>
            <a:pPr algn="ctr"/>
            <a:r>
              <a:rPr lang="es-MX" sz="2000" dirty="0">
                <a:latin typeface="Comic Sans MS" panose="030F0702030302020204" pitchFamily="66" charset="0"/>
              </a:rPr>
              <a:t>               prevención de violencia en el plan educativo.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03710" y="2337669"/>
            <a:ext cx="485742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.-</a:t>
            </a:r>
            <a:r>
              <a:rPr lang="es-MX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Pasos para resolver la multiplicación. </a:t>
            </a:r>
            <a:endParaRPr lang="en-US" sz="1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788735"/>
              </p:ext>
            </p:extLst>
          </p:nvPr>
        </p:nvGraphicFramePr>
        <p:xfrm>
          <a:off x="1284512" y="2726365"/>
          <a:ext cx="9622969" cy="3403245"/>
        </p:xfrm>
        <a:graphic>
          <a:graphicData uri="http://schemas.openxmlformats.org/drawingml/2006/table">
            <a:tbl>
              <a:tblPr firstRow="1" firstCol="1" bandRow="1"/>
              <a:tblGrid>
                <a:gridCol w="3206929">
                  <a:extLst>
                    <a:ext uri="{9D8B030D-6E8A-4147-A177-3AD203B41FA5}">
                      <a16:colId xmlns:a16="http://schemas.microsoft.com/office/drawing/2014/main" val="2672290374"/>
                    </a:ext>
                  </a:extLst>
                </a:gridCol>
                <a:gridCol w="3208020">
                  <a:extLst>
                    <a:ext uri="{9D8B030D-6E8A-4147-A177-3AD203B41FA5}">
                      <a16:colId xmlns:a16="http://schemas.microsoft.com/office/drawing/2014/main" val="2572128240"/>
                    </a:ext>
                  </a:extLst>
                </a:gridCol>
                <a:gridCol w="3208020">
                  <a:extLst>
                    <a:ext uri="{9D8B030D-6E8A-4147-A177-3AD203B41FA5}">
                      <a16:colId xmlns:a16="http://schemas.microsoft.com/office/drawing/2014/main" val="1452198335"/>
                    </a:ext>
                  </a:extLst>
                </a:gridCol>
              </a:tblGrid>
              <a:tr h="357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Paso 1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36" marR="56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Paso 2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36" marR="56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Paso 3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36" marR="56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157125"/>
                  </a:ext>
                </a:extLst>
              </a:tr>
              <a:tr h="1601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Multiplicamos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por las unidades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5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25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Escribimos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las</a:t>
                      </a:r>
                      <a:r>
                        <a:rPr lang="es-MX" sz="14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unidades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el</a:t>
                      </a:r>
                      <a:r>
                        <a:rPr lang="es-MX" sz="14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arriba de las </a:t>
                      </a:r>
                      <a:r>
                        <a:rPr lang="es-MX" sz="14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decenas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36" marR="56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Multiplicamos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por las decenas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5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 sumamos </a:t>
                      </a:r>
                      <a:r>
                        <a:rPr lang="es-MX" sz="14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Escribimos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s-MX" sz="14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las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decenas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arriba de las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centenas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36" marR="56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último, multiplicamos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por las centenas.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5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</a:t>
                      </a:r>
                      <a:r>
                        <a:rPr lang="es-MX" sz="14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 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sumamos</a:t>
                      </a:r>
                      <a:r>
                        <a:rPr lang="es-MX" sz="14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5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Escribimos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el lugar de las </a:t>
                      </a:r>
                      <a:r>
                        <a:rPr lang="es-MX" sz="1400" b="1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centenas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36" marR="56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834256"/>
                  </a:ext>
                </a:extLst>
              </a:tr>
              <a:tr h="1091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s-MX" sz="14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1 2 5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sng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s-MX" sz="1400" b="1" u="sng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s-MX" sz="1400" u="sng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5_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s-MX" sz="14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36" marR="56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s-MX" sz="1400" b="1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1  2  5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sng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s-MX" sz="1400" b="1" u="sng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es-MX" sz="1400" b="1" u="sng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s-MX" sz="1400" u="sng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s-MX" sz="1400" b="1" u="sng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2    5</a:t>
                      </a:r>
                      <a:endParaRPr lang="en-US" sz="1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36" marR="56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s-MX" sz="1400" b="1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s-MX" sz="14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1  2  5 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s-MX" sz="1400" b="1" u="sng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s-MX" sz="1400" b="1" u="sng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s-MX" sz="14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400" b="1" u="sng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s-MX" sz="1400" u="sng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s-MX" sz="1400" b="1" u="sng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6  2  5</a:t>
                      </a:r>
                      <a:endParaRPr lang="en-US" sz="14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36" marR="561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025123"/>
                  </a:ext>
                </a:extLst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9428246" y="411550"/>
            <a:ext cx="2361544" cy="3725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Jueves ,24/11/2020</a:t>
            </a:r>
            <a:endParaRPr lang="en-US" sz="1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12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739893" y="673362"/>
            <a:ext cx="2576346" cy="403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2.- Multiplicamos  </a:t>
            </a:r>
            <a:endParaRPr lang="en-US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594948" y="2142923"/>
            <a:ext cx="11251474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1 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6 5                 </a:t>
            </a:r>
            <a:r>
              <a:rPr lang="es-MX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7 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5 7                 </a:t>
            </a:r>
            <a:r>
              <a:rPr lang="es-MX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5 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8 6                    </a:t>
            </a:r>
            <a:r>
              <a:rPr lang="es-MX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6  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4  7 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b="1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s-MX" sz="20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s-MX" sz="2000" b="1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000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0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 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0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s-MX" sz="2000" b="1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000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    </a:t>
            </a:r>
            <a:r>
              <a:rPr lang="es-MX" sz="20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s-MX" sz="2000" b="1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000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0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3_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93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15036" y="2151887"/>
            <a:ext cx="11456893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4 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4 8               </a:t>
            </a:r>
            <a:r>
              <a:rPr lang="es-MX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2 6 9                 </a:t>
            </a:r>
            <a:r>
              <a:rPr lang="es-MX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1 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8 4                    </a:t>
            </a:r>
            <a:r>
              <a:rPr lang="es-MX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6  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4  7 </a:t>
            </a:r>
            <a:r>
              <a:rPr lang="en-US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es-MX" sz="2000" b="1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000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s-MX" sz="20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0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000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0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 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0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000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    </a:t>
            </a:r>
            <a:r>
              <a:rPr lang="es-MX" sz="20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000" b="1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s-MX" sz="2000" b="1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000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0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4_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93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93695" y="2187746"/>
            <a:ext cx="11331388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9 6 9                 </a:t>
            </a:r>
            <a:r>
              <a:rPr lang="es-MX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3 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9 9                 </a:t>
            </a:r>
            <a:r>
              <a:rPr lang="es-MX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1 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8 4                    </a:t>
            </a:r>
            <a:r>
              <a:rPr lang="es-MX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3  </a:t>
            </a:r>
            <a:r>
              <a:rPr lang="es-MX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5  7 </a:t>
            </a:r>
            <a:endParaRPr lang="en-US" sz="20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b="1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000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s-MX" sz="20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0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MX" sz="2000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0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  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000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0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s-MX" sz="20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s-MX" sz="2000" b="1" u="sng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s-MX" sz="2000" b="1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s-MX" sz="2000" u="sng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5_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833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147</Words>
  <Application>Microsoft Office PowerPoint</Application>
  <PresentationFormat>Panorámica</PresentationFormat>
  <Paragraphs>45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Nicole Ayala</dc:creator>
  <cp:lastModifiedBy>Nicole Ayala</cp:lastModifiedBy>
  <cp:revision>5</cp:revision>
  <dcterms:created xsi:type="dcterms:W3CDTF">2020-11-20T21:38:29Z</dcterms:created>
  <dcterms:modified xsi:type="dcterms:W3CDTF">2020-11-20T22:18:27Z</dcterms:modified>
</cp:coreProperties>
</file>