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CCC7-DDD8-4627-8439-1E51936F08F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E6F2-88A6-457F-8B21-AA2A81374F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7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CCC7-DDD8-4627-8439-1E51936F08F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E6F2-88A6-457F-8B21-AA2A81374F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91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CCC7-DDD8-4627-8439-1E51936F08F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E6F2-88A6-457F-8B21-AA2A81374F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6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CCC7-DDD8-4627-8439-1E51936F08F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E6F2-88A6-457F-8B21-AA2A81374F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CCC7-DDD8-4627-8439-1E51936F08F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E6F2-88A6-457F-8B21-AA2A81374F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CCC7-DDD8-4627-8439-1E51936F08F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E6F2-88A6-457F-8B21-AA2A81374F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01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CCC7-DDD8-4627-8439-1E51936F08F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E6F2-88A6-457F-8B21-AA2A81374F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88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CCC7-DDD8-4627-8439-1E51936F08F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E6F2-88A6-457F-8B21-AA2A81374F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03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CCC7-DDD8-4627-8439-1E51936F08F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E6F2-88A6-457F-8B21-AA2A81374F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8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CCC7-DDD8-4627-8439-1E51936F08F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E6F2-88A6-457F-8B21-AA2A81374F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7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CCC7-DDD8-4627-8439-1E51936F08F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E6F2-88A6-457F-8B21-AA2A81374F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9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9CCC7-DDD8-4627-8439-1E51936F08F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7E6F2-88A6-457F-8B21-AA2A81374F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5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65861" y="687977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3200" b="1" dirty="0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PALABRAS AGUDAS</a:t>
            </a:r>
            <a:endParaRPr lang="en-US" sz="3200" b="1" dirty="0">
              <a:ln w="66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2516774" y="1464990"/>
            <a:ext cx="6688185" cy="100824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Comic Sans MS" panose="030F0702030302020204" pitchFamily="66" charset="0"/>
              </a:rPr>
              <a:t>Trabajo con honestidad, esfuerzo y en equipo para la prevención de violencia en el plan educativo.</a:t>
            </a:r>
          </a:p>
          <a:p>
            <a:pPr algn="ctr"/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1425196" y="2584414"/>
            <a:ext cx="8871339" cy="963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1.- </a:t>
            </a:r>
            <a:r>
              <a:rPr lang="es-MX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Todas las palabras tienen una sílaba tónica.</a:t>
            </a:r>
            <a:endParaRPr lang="en-US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2.-</a:t>
            </a:r>
            <a:r>
              <a:rPr lang="es-MX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sílaba tónica es aquella que tiene mayor fuerza de voz.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r="1834" b="7721"/>
          <a:stretch/>
        </p:blipFill>
        <p:spPr>
          <a:xfrm>
            <a:off x="2720443" y="4010492"/>
            <a:ext cx="2330529" cy="229126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562" y="4254828"/>
            <a:ext cx="3665226" cy="191229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365861" y="3753557"/>
            <a:ext cx="134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4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Tam</a:t>
            </a:r>
            <a:r>
              <a:rPr lang="es-BO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bor</a:t>
            </a:r>
            <a:endParaRPr lang="en-US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8242661" y="3706470"/>
            <a:ext cx="2360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Ciu</a:t>
            </a:r>
            <a:r>
              <a:rPr lang="es-BO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dad</a:t>
            </a:r>
            <a:endParaRPr lang="en-US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 flipH="1">
            <a:off x="9868662" y="626421"/>
            <a:ext cx="1931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Lunes, 5/10/2020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79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484044" y="905401"/>
            <a:ext cx="7376160" cy="861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3.-</a:t>
            </a:r>
            <a:r>
              <a:rPr lang="es-MX" sz="2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Las</a:t>
            </a:r>
            <a:r>
              <a:rPr lang="es-MX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palabras agudas</a:t>
            </a:r>
            <a:r>
              <a:rPr lang="es-MX" sz="2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llevan la tilde ortográfica en la última sílaba, terminan en n - s </a:t>
            </a:r>
            <a:r>
              <a:rPr lang="es-MX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vocal.</a:t>
            </a:r>
            <a:endParaRPr lang="en-US" sz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940" y="2852081"/>
            <a:ext cx="3200677" cy="287146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2556" y="2807540"/>
            <a:ext cx="2826210" cy="29160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481944" y="2261604"/>
            <a:ext cx="2238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Pap</a:t>
            </a:r>
            <a:r>
              <a:rPr lang="es-BO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á</a:t>
            </a:r>
            <a:r>
              <a:rPr lang="es-BO" dirty="0" smtClean="0"/>
              <a:t> 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7053943" y="2261604"/>
            <a:ext cx="2751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Mam</a:t>
            </a:r>
            <a:r>
              <a:rPr lang="es-BO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á</a:t>
            </a:r>
            <a:endParaRPr lang="en-US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390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873" y="2331340"/>
            <a:ext cx="4064939" cy="26157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9371" y="2331340"/>
            <a:ext cx="4755292" cy="268856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246811" y="1375954"/>
            <a:ext cx="2072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Rat</a:t>
            </a:r>
            <a:r>
              <a:rPr lang="es-BO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ón</a:t>
            </a:r>
            <a:r>
              <a:rPr lang="es-BO" dirty="0" smtClean="0">
                <a:latin typeface="Comic Sans MS" panose="030F0702030302020204" pitchFamily="66" charset="0"/>
              </a:rPr>
              <a:t>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709954" y="1375954"/>
            <a:ext cx="3091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Le</a:t>
            </a:r>
            <a:r>
              <a:rPr lang="es-BO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ón</a:t>
            </a:r>
            <a:r>
              <a:rPr lang="es-BO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523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073" y="2511851"/>
            <a:ext cx="4840644" cy="315800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5101" y="2912322"/>
            <a:ext cx="4088362" cy="230243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846217" y="1419254"/>
            <a:ext cx="3509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Caf</a:t>
            </a:r>
            <a:r>
              <a:rPr lang="es-BO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r>
              <a:rPr lang="es-BO" dirty="0" smtClean="0"/>
              <a:t> 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7585166" y="1419255"/>
            <a:ext cx="2673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Lim</a:t>
            </a:r>
            <a:r>
              <a:rPr lang="es-BO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ón</a:t>
            </a:r>
            <a:r>
              <a:rPr lang="es-BO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604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31" y="2572358"/>
            <a:ext cx="5218628" cy="354208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806" y="2572358"/>
            <a:ext cx="3523793" cy="321896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628503" y="1597965"/>
            <a:ext cx="3570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Comp</a:t>
            </a:r>
            <a:r>
              <a:rPr lang="es-BO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ás</a:t>
            </a:r>
            <a:r>
              <a:rPr lang="es-BO" dirty="0" smtClean="0"/>
              <a:t> </a:t>
            </a:r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7502433" y="1597964"/>
            <a:ext cx="2882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Acorde</a:t>
            </a:r>
            <a:r>
              <a:rPr lang="es-BO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ón</a:t>
            </a:r>
            <a:r>
              <a:rPr lang="es-BO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81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320628" y="828596"/>
            <a:ext cx="9033607" cy="466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4.- </a:t>
            </a:r>
            <a:r>
              <a:rPr lang="es-MX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Escribe dos oraciones con los dibujos  que te haya gustado </a:t>
            </a:r>
            <a:endParaRPr lang="en-US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2383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91</Words>
  <Application>Microsoft Office PowerPoint</Application>
  <PresentationFormat>Panorámica</PresentationFormat>
  <Paragraphs>17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Nicole Ayala</dc:creator>
  <cp:lastModifiedBy>Nicole Ayala</cp:lastModifiedBy>
  <cp:revision>4</cp:revision>
  <dcterms:created xsi:type="dcterms:W3CDTF">2020-09-30T18:06:52Z</dcterms:created>
  <dcterms:modified xsi:type="dcterms:W3CDTF">2020-09-30T18:27:45Z</dcterms:modified>
</cp:coreProperties>
</file>