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62B-D73E-4428-BCC9-D94B8300950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C276-B36A-445A-9663-40400E54B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3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62B-D73E-4428-BCC9-D94B8300950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C276-B36A-445A-9663-40400E54B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62B-D73E-4428-BCC9-D94B8300950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C276-B36A-445A-9663-40400E54B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62B-D73E-4428-BCC9-D94B8300950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C276-B36A-445A-9663-40400E54B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62B-D73E-4428-BCC9-D94B8300950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C276-B36A-445A-9663-40400E54B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3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62B-D73E-4428-BCC9-D94B8300950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C276-B36A-445A-9663-40400E54B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62B-D73E-4428-BCC9-D94B8300950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C276-B36A-445A-9663-40400E54B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62B-D73E-4428-BCC9-D94B8300950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C276-B36A-445A-9663-40400E54B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62B-D73E-4428-BCC9-D94B8300950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C276-B36A-445A-9663-40400E54B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62B-D73E-4428-BCC9-D94B8300950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C276-B36A-445A-9663-40400E54B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8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1162B-D73E-4428-BCC9-D94B8300950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C276-B36A-445A-9663-40400E54B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5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1162B-D73E-4428-BCC9-D94B8300950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3C276-B36A-445A-9663-40400E54B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1" y="-2667000"/>
            <a:ext cx="6858000" cy="121920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086476" y="656531"/>
            <a:ext cx="4019050" cy="466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PALABRAS ESDRÚJULAS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059571" y="1190761"/>
            <a:ext cx="7801605" cy="8868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Comic Sans MS" panose="030F0702030302020204" pitchFamily="66" charset="0"/>
              </a:rPr>
              <a:t> Trabajo con tolerancia, solidaridad y convivencia para la </a:t>
            </a:r>
            <a:endParaRPr lang="en-US" sz="2000" dirty="0">
              <a:latin typeface="Comic Sans MS" panose="030F0702030302020204" pitchFamily="66" charset="0"/>
            </a:endParaRPr>
          </a:p>
          <a:p>
            <a:pPr algn="ctr"/>
            <a:r>
              <a:rPr lang="es-MX" sz="2000" dirty="0">
                <a:latin typeface="Comic Sans MS" panose="030F0702030302020204" pitchFamily="66" charset="0"/>
              </a:rPr>
              <a:t>               prevención de violencia en el plan educativo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57150" y="2220589"/>
            <a:ext cx="10206445" cy="861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Las palabras que tienen la sílaba tónica en la antepenúltima sílaba se llaman 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esdrújulas.</a:t>
            </a:r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56081" y="3138418"/>
            <a:ext cx="1375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Ejemplo</a:t>
            </a:r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9" name="Rectángulo 8"/>
          <p:cNvSpPr/>
          <p:nvPr/>
        </p:nvSpPr>
        <p:spPr>
          <a:xfrm>
            <a:off x="1338814" y="3656714"/>
            <a:ext cx="12875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Pá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jaro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Pá</a:t>
            </a:r>
            <a:r>
              <a:rPr lang="es-MX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ja – ro            </a:t>
            </a:r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Hipo</a:t>
            </a:r>
            <a:r>
              <a:rPr lang="es-MX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pó</a:t>
            </a:r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tamo</a:t>
            </a:r>
            <a:r>
              <a:rPr lang="es-MX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 – </a:t>
            </a:r>
            <a:r>
              <a:rPr lang="es-MX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– </a:t>
            </a:r>
            <a:r>
              <a:rPr lang="es-MX" sz="2400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pó</a:t>
            </a:r>
            <a:r>
              <a:rPr lang="es-MX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s-MX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s-MX" sz="240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415" y="4261310"/>
            <a:ext cx="2090776" cy="19618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102" y="4067892"/>
            <a:ext cx="2529510" cy="210278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9160733" y="656531"/>
            <a:ext cx="228460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Lunes, 23/11/2020 </a:t>
            </a:r>
            <a:endParaRPr lang="en-US" sz="1200" dirty="0">
              <a:solidFill>
                <a:schemeClr val="accent1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0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1"/>
            <a:ext cx="6858000" cy="121920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14398" y="769426"/>
            <a:ext cx="9544595" cy="861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.-</a:t>
            </a:r>
            <a:r>
              <a:rPr lang="es-MX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Observa las imágenes, luego escribe una oración con cada una de las imágenes.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57980" y="1630624"/>
            <a:ext cx="5636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Mé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dico  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s-MX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Mé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di – </a:t>
            </a:r>
            <a:r>
              <a:rPr lang="es-MX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980" y="2395918"/>
            <a:ext cx="4724809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1"/>
            <a:ext cx="6858000" cy="121920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57386" y="970424"/>
            <a:ext cx="6668813" cy="466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grafos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s-MX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 – </a:t>
            </a: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chemeClr val="accent1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86" y="1994013"/>
            <a:ext cx="4287923" cy="344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4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1"/>
            <a:ext cx="6858000" cy="121920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10781" y="1048801"/>
            <a:ext cx="5886548" cy="466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Lám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para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Lám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pa –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200" dirty="0">
              <a:solidFill>
                <a:schemeClr val="accent1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74" y="2014558"/>
            <a:ext cx="3608420" cy="33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1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1"/>
            <a:ext cx="6858000" cy="121920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46404" y="1101051"/>
            <a:ext cx="5161991" cy="466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Ár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boles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US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Ár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les </a:t>
            </a:r>
            <a:endParaRPr lang="en-US" sz="1200" dirty="0">
              <a:solidFill>
                <a:schemeClr val="accent1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046" y="2359046"/>
            <a:ext cx="4346825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0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1"/>
            <a:ext cx="6858000" cy="121920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08013" y="926880"/>
            <a:ext cx="7276351" cy="466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Mate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má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tica                        </a:t>
            </a:r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te – </a:t>
            </a:r>
            <a:r>
              <a:rPr lang="es-MX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má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ti – </a:t>
            </a:r>
            <a:r>
              <a:rPr lang="es-MX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chemeClr val="accent1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692" y="2212540"/>
            <a:ext cx="5095114" cy="26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3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1"/>
            <a:ext cx="6858000" cy="121920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16434" y="1031383"/>
            <a:ext cx="6133410" cy="466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Plá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s-MX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nos                         </a:t>
            </a:r>
            <a:r>
              <a:rPr lang="es-MX" sz="2400" b="1" dirty="0" err="1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Plá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s-MX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nos</a:t>
            </a:r>
            <a:endParaRPr lang="en-US" sz="1200" dirty="0">
              <a:solidFill>
                <a:schemeClr val="accent1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108" y="2058974"/>
            <a:ext cx="4897440" cy="312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0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1"/>
            <a:ext cx="6858000" cy="121920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36552" y="1032322"/>
            <a:ext cx="4721164" cy="466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Fá</a:t>
            </a:r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bula</a:t>
            </a:r>
            <a:r>
              <a:rPr lang="es-MX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s-MX" sz="2400" b="1" dirty="0" err="1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Fá</a:t>
            </a:r>
            <a:r>
              <a:rPr lang="es-MX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bu – la  </a:t>
            </a:r>
            <a:endParaRPr lang="en-US" sz="1200" dirty="0">
              <a:solidFill>
                <a:schemeClr val="accent1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004" y="2530670"/>
            <a:ext cx="5368134" cy="282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6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2" y="-2667001"/>
            <a:ext cx="6858000" cy="121920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29309" y="1005258"/>
            <a:ext cx="5872120" cy="403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3.- 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Escribimos otras palabras esdrújulas.</a:t>
            </a:r>
            <a:r>
              <a:rPr lang="es-MX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Cinco</a:t>
            </a:r>
            <a:r>
              <a:rPr lang="es-MX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1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64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134</Words>
  <Application>Microsoft Office PowerPoint</Application>
  <PresentationFormat>Panorámica</PresentationFormat>
  <Paragraphs>16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Ayala</dc:creator>
  <cp:lastModifiedBy>Nicole Ayala</cp:lastModifiedBy>
  <cp:revision>3</cp:revision>
  <dcterms:created xsi:type="dcterms:W3CDTF">2020-11-20T20:51:56Z</dcterms:created>
  <dcterms:modified xsi:type="dcterms:W3CDTF">2020-11-20T21:10:11Z</dcterms:modified>
</cp:coreProperties>
</file>