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721-C648-4CEA-8ECC-A40564E8FFC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EF8C-F6B8-49E6-9C1C-6F09188566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721-C648-4CEA-8ECC-A40564E8FFC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EF8C-F6B8-49E6-9C1C-6F09188566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721-C648-4CEA-8ECC-A40564E8FFC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EF8C-F6B8-49E6-9C1C-6F09188566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721-C648-4CEA-8ECC-A40564E8FFC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EF8C-F6B8-49E6-9C1C-6F09188566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2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721-C648-4CEA-8ECC-A40564E8FFC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EF8C-F6B8-49E6-9C1C-6F09188566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721-C648-4CEA-8ECC-A40564E8FFC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EF8C-F6B8-49E6-9C1C-6F09188566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1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721-C648-4CEA-8ECC-A40564E8FFC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EF8C-F6B8-49E6-9C1C-6F09188566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721-C648-4CEA-8ECC-A40564E8FFC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EF8C-F6B8-49E6-9C1C-6F09188566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5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721-C648-4CEA-8ECC-A40564E8FFC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EF8C-F6B8-49E6-9C1C-6F09188566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4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721-C648-4CEA-8ECC-A40564E8FFC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EF8C-F6B8-49E6-9C1C-6F09188566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7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721-C648-4CEA-8ECC-A40564E8FFC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EF8C-F6B8-49E6-9C1C-6F09188566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7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78721-C648-4CEA-8ECC-A40564E8FFC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EF8C-F6B8-49E6-9C1C-6F09188566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7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53939"/>
            <a:ext cx="6858000" cy="1219200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51314" y="783771"/>
            <a:ext cx="752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u="sng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PALABRAS HOMÓGRAFAS </a:t>
            </a:r>
            <a:endParaRPr lang="en-US" sz="2800" u="sng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689463" y="1970267"/>
            <a:ext cx="8847908" cy="90212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Comic Sans MS" panose="030F0702030302020204" pitchFamily="66" charset="0"/>
              </a:rPr>
              <a:t>Trabajo con tolerancia, solidaridad y convivencia para la prevención de  violencia en el plan educativo.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33005" y="3428998"/>
            <a:ext cx="8804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BO" sz="24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Las homógrafas son palabras que se escriben y se pronuncian igual pero tienen un significado diferente. </a:t>
            </a:r>
          </a:p>
          <a:p>
            <a:endParaRPr lang="es-BO" sz="2400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s-BO" sz="24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Ejemplo: </a:t>
            </a:r>
          </a:p>
          <a:p>
            <a:endParaRPr lang="es-BO" sz="2400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s-BO" sz="24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s-BO" sz="24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opa</a:t>
            </a:r>
            <a:r>
              <a:rPr lang="es-BO" sz="24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 del árbol – </a:t>
            </a:r>
            <a:r>
              <a:rPr lang="es-BO" sz="24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copa</a:t>
            </a:r>
            <a:r>
              <a:rPr lang="es-BO" sz="24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 de vino – sombrero de </a:t>
            </a:r>
            <a:r>
              <a:rPr lang="es-BO" sz="24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copa</a:t>
            </a:r>
            <a:r>
              <a:rPr lang="es-BO" sz="24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180287" y="677355"/>
            <a:ext cx="2295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14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MIERCOLES, 4 /11/2020</a:t>
            </a:r>
            <a:endParaRPr lang="en-US" sz="1400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5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98" y="2454251"/>
            <a:ext cx="2352131" cy="34598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1994" t="11500" r="15736"/>
          <a:stretch/>
        </p:blipFill>
        <p:spPr>
          <a:xfrm>
            <a:off x="4210596" y="1927319"/>
            <a:ext cx="3770812" cy="390638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633778" y="1109257"/>
            <a:ext cx="1666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Copa recipiente de cristal </a:t>
            </a:r>
            <a:endParaRPr lang="en-US" sz="36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47290" y="1478588"/>
            <a:ext cx="2297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C</a:t>
            </a:r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opa del árbol </a:t>
            </a:r>
            <a:endParaRPr lang="en-US" sz="36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2584" y="3230067"/>
            <a:ext cx="2402032" cy="190821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362834" y="1478588"/>
            <a:ext cx="2781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Sombrero de copa</a:t>
            </a:r>
            <a:endParaRPr lang="en-US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8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5" y="2534872"/>
            <a:ext cx="3728085" cy="27960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5662" t="7819" r="24642" b="7555"/>
          <a:stretch/>
        </p:blipFill>
        <p:spPr>
          <a:xfrm>
            <a:off x="7027817" y="2293693"/>
            <a:ext cx="3208836" cy="3563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7727" y="587829"/>
            <a:ext cx="5342707" cy="1863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  <a:tabLst>
                <a:tab pos="676275" algn="l"/>
              </a:tabLst>
            </a:pPr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MUÑECA</a:t>
            </a:r>
          </a:p>
          <a:p>
            <a:pPr>
              <a:lnSpc>
                <a:spcPct val="106000"/>
              </a:lnSpc>
              <a:spcAft>
                <a:spcPts val="800"/>
              </a:spcAft>
              <a:tabLst>
                <a:tab pos="676275" algn="l"/>
              </a:tabLst>
            </a:pPr>
            <a:endParaRPr lang="es-BO" sz="24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tabLst>
                <a:tab pos="676275" algn="l"/>
              </a:tabLst>
            </a:pPr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Parte </a:t>
            </a:r>
            <a:r>
              <a:rPr lang="es-BO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del cuerpo entre la mano</a:t>
            </a:r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BO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el antebrazo</a:t>
            </a:r>
            <a:endParaRPr lang="en-US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629924" y="1594008"/>
            <a:ext cx="4499630" cy="48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6000"/>
              </a:lnSpc>
              <a:spcAft>
                <a:spcPts val="800"/>
              </a:spcAft>
              <a:tabLst>
                <a:tab pos="676275" algn="l"/>
              </a:tabLst>
            </a:pPr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juguete </a:t>
            </a:r>
            <a:r>
              <a:rPr lang="es-BO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niña</a:t>
            </a:r>
            <a:endParaRPr lang="en-US" sz="2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5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707" y="2468335"/>
            <a:ext cx="3155224" cy="31552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434" y="1866234"/>
            <a:ext cx="4286250" cy="42195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27464" y="888274"/>
            <a:ext cx="4011554" cy="97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>
              <a:lnSpc>
                <a:spcPct val="106000"/>
              </a:lnSpc>
              <a:spcAft>
                <a:spcPts val="800"/>
              </a:spcAft>
              <a:tabLst>
                <a:tab pos="676275" algn="l"/>
              </a:tabLst>
            </a:pPr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HORA</a:t>
            </a:r>
          </a:p>
          <a:p>
            <a:pPr marL="457200">
              <a:lnSpc>
                <a:spcPct val="106000"/>
              </a:lnSpc>
              <a:spcAft>
                <a:spcPts val="800"/>
              </a:spcAft>
              <a:tabLst>
                <a:tab pos="676275" algn="l"/>
              </a:tabLst>
            </a:pPr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Indica </a:t>
            </a:r>
            <a:r>
              <a:rPr lang="es-BO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tiempo</a:t>
            </a:r>
            <a:endParaRPr lang="en-US" sz="2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8264" y="718457"/>
            <a:ext cx="3088930" cy="95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6000"/>
              </a:lnSpc>
              <a:spcAft>
                <a:spcPts val="800"/>
              </a:spcAft>
              <a:tabLst>
                <a:tab pos="676275" algn="l"/>
              </a:tabLst>
            </a:pPr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ORA</a:t>
            </a:r>
          </a:p>
          <a:p>
            <a:pPr marL="457200">
              <a:lnSpc>
                <a:spcPct val="106000"/>
              </a:lnSpc>
              <a:spcAft>
                <a:spcPts val="800"/>
              </a:spcAft>
              <a:tabLst>
                <a:tab pos="676275" algn="l"/>
              </a:tabLst>
            </a:pPr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Acción </a:t>
            </a:r>
            <a:r>
              <a:rPr lang="es-BO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rezar</a:t>
            </a:r>
            <a:endParaRPr lang="en-US" sz="2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5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74611" y="-2667001"/>
            <a:ext cx="6858000" cy="121920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234" y="2613358"/>
            <a:ext cx="4012960" cy="30310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526" y="2613358"/>
            <a:ext cx="2579075" cy="3152203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306587"/>
              </p:ext>
            </p:extLst>
          </p:nvPr>
        </p:nvGraphicFramePr>
        <p:xfrm>
          <a:off x="927462" y="640081"/>
          <a:ext cx="5076149" cy="1918272"/>
        </p:xfrm>
        <a:graphic>
          <a:graphicData uri="http://schemas.openxmlformats.org/drawingml/2006/table">
            <a:tbl>
              <a:tblPr firstRow="1" firstCol="1" bandRow="1"/>
              <a:tblGrid>
                <a:gridCol w="5076149">
                  <a:extLst>
                    <a:ext uri="{9D8B030D-6E8A-4147-A177-3AD203B41FA5}">
                      <a16:colId xmlns:a16="http://schemas.microsoft.com/office/drawing/2014/main" val="3291082353"/>
                    </a:ext>
                  </a:extLst>
                </a:gridCol>
              </a:tblGrid>
              <a:tr h="1319348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es-BO" sz="2400" baseline="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</a:t>
                      </a:r>
                      <a:r>
                        <a:rPr lang="es-BO" sz="2400" baseline="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s-BO" sz="24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GATO  </a:t>
                      </a:r>
                    </a:p>
                    <a:p>
                      <a:pPr marL="457200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es-BO" sz="24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</a:t>
                      </a:r>
                    </a:p>
                    <a:p>
                      <a:pPr marL="457200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es-BO" sz="24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Herramienta para</a:t>
                      </a:r>
                      <a:r>
                        <a:rPr lang="es-BO" sz="2400" baseline="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sostener rueda de los automóviles </a:t>
                      </a:r>
                      <a:r>
                        <a:rPr lang="es-BO" sz="24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003736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003611" y="1703801"/>
            <a:ext cx="4841390" cy="463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6000"/>
              </a:lnSpc>
              <a:spcAft>
                <a:spcPts val="800"/>
              </a:spcAft>
              <a:tabLst>
                <a:tab pos="676275" algn="l"/>
              </a:tabLst>
            </a:pPr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Animal </a:t>
            </a:r>
            <a:r>
              <a:rPr lang="es-BO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doméstico y mamífero</a:t>
            </a:r>
            <a:endParaRPr lang="en-US" sz="2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5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075" y="1793760"/>
            <a:ext cx="2960234" cy="41868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1" y="2232251"/>
            <a:ext cx="3794825" cy="374835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30075" y="849087"/>
            <a:ext cx="4484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                                  </a:t>
            </a:r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ROSA </a:t>
            </a:r>
            <a:endParaRPr lang="es-BO" sz="24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endParaRPr lang="es-BO" sz="24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Nombre </a:t>
            </a:r>
            <a:r>
              <a:rPr lang="es-BO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de  </a:t>
            </a:r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flor</a:t>
            </a:r>
          </a:p>
          <a:p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endParaRPr lang="en-US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024737" y="1332094"/>
            <a:ext cx="3063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Nombre de persona </a:t>
            </a:r>
            <a:endParaRPr lang="en-US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9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47" y="3545151"/>
            <a:ext cx="3505360" cy="23415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94" y="2865120"/>
            <a:ext cx="3202016" cy="320201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97280" y="1031967"/>
            <a:ext cx="812509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PICO</a:t>
            </a:r>
          </a:p>
          <a:p>
            <a:endParaRPr lang="es-BO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s-BO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B</a:t>
            </a:r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oca </a:t>
            </a:r>
            <a:r>
              <a:rPr lang="es-BO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de un </a:t>
            </a:r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ave </a:t>
            </a:r>
            <a:endParaRPr lang="en-US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96807" y="1373555"/>
            <a:ext cx="3589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Herramienta </a:t>
            </a:r>
            <a:r>
              <a:rPr lang="es-BO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que sirve para picar una </a:t>
            </a:r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superficie</a:t>
            </a:r>
            <a:endParaRPr lang="en-US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497" y="2865120"/>
            <a:ext cx="2883658" cy="262150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286084" y="1698516"/>
            <a:ext cx="3084484" cy="875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BO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Montaña de cumbre puntiaguda</a:t>
            </a:r>
            <a:endParaRPr lang="en-US" sz="2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6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36374" y="-2619103"/>
            <a:ext cx="6858000" cy="121920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593" y="2142849"/>
            <a:ext cx="3726727" cy="37267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59" y="3300548"/>
            <a:ext cx="4182468" cy="237640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442754" y="1154426"/>
            <a:ext cx="50471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                                </a:t>
            </a:r>
            <a:r>
              <a:rPr lang="es-BO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COLA </a:t>
            </a:r>
          </a:p>
          <a:p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Para  </a:t>
            </a:r>
            <a:r>
              <a:rPr lang="es-BO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pegar </a:t>
            </a:r>
            <a:endParaRPr lang="en-US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489911" y="1154425"/>
            <a:ext cx="175400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BO" sz="24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s-BO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de</a:t>
            </a:r>
            <a:r>
              <a:rPr lang="es-BO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animal </a:t>
            </a:r>
            <a:endParaRPr lang="en-US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1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84663" y="992777"/>
            <a:ext cx="1009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Escribe oraciones con los dos dibujos que mas te hayan gustado </a:t>
            </a:r>
            <a:endParaRPr lang="en-US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96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149</Words>
  <Application>Microsoft Office PowerPoint</Application>
  <PresentationFormat>Panorámica</PresentationFormat>
  <Paragraphs>38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Ayala</dc:creator>
  <cp:lastModifiedBy>Teresa</cp:lastModifiedBy>
  <cp:revision>15</cp:revision>
  <dcterms:created xsi:type="dcterms:W3CDTF">2020-10-30T13:00:55Z</dcterms:created>
  <dcterms:modified xsi:type="dcterms:W3CDTF">2020-11-04T14:42:23Z</dcterms:modified>
</cp:coreProperties>
</file>