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0FF6-5990-4432-A9A4-6B088D5AF133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F2D7-1C0F-45AC-89A1-57EBBB917B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0FF6-5990-4432-A9A4-6B088D5AF133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F2D7-1C0F-45AC-89A1-57EBBB917B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0FF6-5990-4432-A9A4-6B088D5AF133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F2D7-1C0F-45AC-89A1-57EBBB917B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6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0FF6-5990-4432-A9A4-6B088D5AF133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F2D7-1C0F-45AC-89A1-57EBBB917B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2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0FF6-5990-4432-A9A4-6B088D5AF133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F2D7-1C0F-45AC-89A1-57EBBB917B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0FF6-5990-4432-A9A4-6B088D5AF133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F2D7-1C0F-45AC-89A1-57EBBB917B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4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0FF6-5990-4432-A9A4-6B088D5AF133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F2D7-1C0F-45AC-89A1-57EBBB917B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4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0FF6-5990-4432-A9A4-6B088D5AF133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F2D7-1C0F-45AC-89A1-57EBBB917B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9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0FF6-5990-4432-A9A4-6B088D5AF133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F2D7-1C0F-45AC-89A1-57EBBB917B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8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0FF6-5990-4432-A9A4-6B088D5AF133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F2D7-1C0F-45AC-89A1-57EBBB917B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0FF6-5990-4432-A9A4-6B088D5AF133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F2D7-1C0F-45AC-89A1-57EBBB917B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1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C0FF6-5990-4432-A9A4-6B088D5AF133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2F2D7-1C0F-45AC-89A1-57EBBB917B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7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328" y="0"/>
            <a:ext cx="13508181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407920" y="853440"/>
            <a:ext cx="737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Plural de las palabras terminadas en</a:t>
            </a:r>
            <a:r>
              <a:rPr lang="es-MX" sz="2400" b="1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“z”  </a:t>
            </a:r>
            <a:r>
              <a:rPr lang="es-MX" sz="24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y</a:t>
            </a:r>
            <a:r>
              <a:rPr lang="es-MX" sz="2400" b="1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“des” </a:t>
            </a:r>
            <a:endParaRPr lang="en-US" sz="2400" dirty="0">
              <a:ln>
                <a:solidFill>
                  <a:srgbClr val="92D050"/>
                </a:solidFill>
              </a:ln>
              <a:solidFill>
                <a:srgbClr val="92D05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541417" y="1480457"/>
            <a:ext cx="8908869" cy="12975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800" dirty="0" smtClean="0">
                <a:latin typeface="Comic Sans MS" panose="030F0702030302020204" pitchFamily="66" charset="0"/>
              </a:rPr>
              <a:t>Trabajo con honestidad, esfuerzo y en equipo para la prevención y en equipo para la prevención de violencia en el plan educativo.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90945" y="3074126"/>
            <a:ext cx="11901055" cy="49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6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1.-</a:t>
            </a:r>
            <a:r>
              <a:rPr lang="es-MX" sz="26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MX" sz="26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palabras terminadas en</a:t>
            </a:r>
            <a:r>
              <a:rPr lang="es-MX" sz="2600" b="1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s-MX" sz="26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convertir al plural se escribe con</a:t>
            </a:r>
            <a:r>
              <a:rPr lang="es-MX" sz="2600" b="1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6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endParaRPr lang="en-US" sz="2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156" y="4389231"/>
            <a:ext cx="2603218" cy="1326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166" y="4389231"/>
            <a:ext cx="2554445" cy="1320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2651759" y="3701143"/>
            <a:ext cx="194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dirty="0" smtClean="0">
                <a:ln w="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Lu</a:t>
            </a:r>
            <a:r>
              <a:rPr lang="es-BO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766560" y="3701143"/>
            <a:ext cx="247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Lu</a:t>
            </a:r>
            <a:r>
              <a:rPr lang="es-BO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ces</a:t>
            </a:r>
            <a:r>
              <a:rPr lang="es-BO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15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689" y="1484738"/>
            <a:ext cx="2572735" cy="1676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727" y="1484738"/>
            <a:ext cx="2600924" cy="1682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689" y="4350851"/>
            <a:ext cx="2603218" cy="1335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779" y="4350851"/>
            <a:ext cx="2476872" cy="1335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/>
          <p:cNvSpPr txBox="1"/>
          <p:nvPr/>
        </p:nvSpPr>
        <p:spPr>
          <a:xfrm>
            <a:off x="2389577" y="809897"/>
            <a:ext cx="2479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Maí</a:t>
            </a:r>
            <a:r>
              <a:rPr lang="es-BO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r>
              <a:rPr lang="es-BO" sz="2400" dirty="0" smtClean="0"/>
              <a:t> </a:t>
            </a:r>
            <a:endParaRPr lang="en-US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036526" y="809897"/>
            <a:ext cx="215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Maí</a:t>
            </a:r>
            <a:r>
              <a:rPr lang="es-BO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ces</a:t>
            </a:r>
            <a:r>
              <a:rPr lang="es-BO" sz="2400" dirty="0" smtClean="0"/>
              <a:t> </a:t>
            </a:r>
            <a:endParaRPr lang="en-US" sz="2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838994" y="3718560"/>
            <a:ext cx="1907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Antifa</a:t>
            </a:r>
            <a:r>
              <a:rPr lang="es-BO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r>
              <a:rPr lang="es-BO" sz="2400" dirty="0" smtClean="0"/>
              <a:t> </a:t>
            </a:r>
            <a:endParaRPr lang="en-US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975566" y="3718560"/>
            <a:ext cx="246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Antifa</a:t>
            </a:r>
            <a:r>
              <a:rPr lang="es-BO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ces</a:t>
            </a:r>
            <a:r>
              <a:rPr lang="es-BO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50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961" y="1557465"/>
            <a:ext cx="2267909" cy="1426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4" y="1557465"/>
            <a:ext cx="2181642" cy="1426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961" y="3973877"/>
            <a:ext cx="2389839" cy="2103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8114" y="3973877"/>
            <a:ext cx="2499030" cy="2146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2377440" y="888274"/>
            <a:ext cx="2068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Nue</a:t>
            </a:r>
            <a:r>
              <a:rPr lang="es-BO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 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315200" y="888274"/>
            <a:ext cx="215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Nue</a:t>
            </a:r>
            <a:r>
              <a:rPr lang="es-BO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ces</a:t>
            </a:r>
            <a:r>
              <a:rPr lang="es-BO" dirty="0" smtClean="0">
                <a:latin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275600" y="3429000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Pe</a:t>
            </a:r>
            <a:r>
              <a:rPr lang="es-BO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</a:t>
            </a:r>
            <a:r>
              <a:rPr lang="es-BO" sz="2400" dirty="0" smtClean="0"/>
              <a:t> </a:t>
            </a:r>
            <a:endParaRPr lang="en-US" sz="2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7228114" y="3429000"/>
            <a:ext cx="257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4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Pe</a:t>
            </a:r>
            <a:r>
              <a:rPr lang="es-BO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ces</a:t>
            </a:r>
            <a:r>
              <a:rPr lang="es-BO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01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92777" y="966651"/>
            <a:ext cx="101367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2.- </a:t>
            </a:r>
            <a:r>
              <a:rPr lang="es-MX" sz="26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Las </a:t>
            </a:r>
            <a:r>
              <a:rPr lang="es-MX" sz="26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palabras terminadas en d para convertir al plural se aumenta al final la terminación</a:t>
            </a:r>
            <a:r>
              <a:rPr lang="es-MX" sz="2600" b="1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s-MX" sz="26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es</a:t>
            </a:r>
            <a:endParaRPr lang="en-US" sz="2600" dirty="0">
              <a:latin typeface="Comic Sans MS" panose="030F07020303020202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319" y="2814060"/>
            <a:ext cx="6430217" cy="2658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1737360" y="2136576"/>
            <a:ext cx="80467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6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              Pare</a:t>
            </a:r>
            <a:r>
              <a:rPr lang="es-BO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 </a:t>
            </a:r>
            <a:r>
              <a:rPr lang="es-BO" sz="2600" dirty="0" smtClean="0">
                <a:latin typeface="Comic Sans MS" panose="030F0702030302020204" pitchFamily="66" charset="0"/>
              </a:rPr>
              <a:t>                                </a:t>
            </a:r>
            <a:r>
              <a:rPr lang="es-BO" sz="26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Pared</a:t>
            </a:r>
            <a:r>
              <a:rPr lang="es-BO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endParaRPr lang="en-US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040" y="2183973"/>
            <a:ext cx="6229920" cy="315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966651" y="1393371"/>
            <a:ext cx="102674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6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                       Navida</a:t>
            </a:r>
            <a:r>
              <a:rPr lang="es-BO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s-BO" sz="2600" dirty="0" smtClean="0">
                <a:latin typeface="Comic Sans MS" panose="030F0702030302020204" pitchFamily="66" charset="0"/>
              </a:rPr>
              <a:t>                        </a:t>
            </a:r>
            <a:r>
              <a:rPr lang="es-BO" sz="26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Navidad</a:t>
            </a:r>
            <a:r>
              <a:rPr lang="es-BO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endParaRPr lang="en-US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480" y="2315064"/>
            <a:ext cx="6035040" cy="291007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79715" y="1645920"/>
            <a:ext cx="104894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6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                          Amista</a:t>
            </a:r>
            <a:r>
              <a:rPr lang="es-BO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 </a:t>
            </a:r>
            <a:r>
              <a:rPr lang="es-BO" sz="2600" dirty="0" smtClean="0">
                <a:latin typeface="Comic Sans MS" panose="030F0702030302020204" pitchFamily="66" charset="0"/>
              </a:rPr>
              <a:t>                     </a:t>
            </a:r>
            <a:r>
              <a:rPr lang="es-BO" sz="26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Amistad</a:t>
            </a:r>
            <a:r>
              <a:rPr lang="es-BO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endParaRPr lang="en-US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2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806" y="2119986"/>
            <a:ext cx="6314388" cy="3062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849085" y="1436914"/>
            <a:ext cx="104372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6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                        Juventu</a:t>
            </a:r>
            <a:r>
              <a:rPr lang="es-BO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s-BO" sz="2600" dirty="0" smtClean="0">
                <a:latin typeface="Comic Sans MS" panose="030F0702030302020204" pitchFamily="66" charset="0"/>
              </a:rPr>
              <a:t>                    </a:t>
            </a:r>
            <a:r>
              <a:rPr lang="es-BO" sz="26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</a:rPr>
              <a:t>Juventud</a:t>
            </a:r>
            <a:r>
              <a:rPr lang="es-BO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es </a:t>
            </a:r>
            <a:endParaRPr lang="en-US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58092" y="1050079"/>
            <a:ext cx="9444446" cy="528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Aumenta el plural </a:t>
            </a:r>
            <a:r>
              <a:rPr lang="es-MX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ces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Feroz  </a:t>
            </a:r>
            <a:endParaRPr lang="en-US" sz="2000" dirty="0">
              <a:ln>
                <a:solidFill>
                  <a:srgbClr val="92D050"/>
                </a:solidFill>
              </a:ln>
              <a:solidFill>
                <a:srgbClr val="92D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Feliz </a:t>
            </a:r>
            <a:endParaRPr lang="en-US" sz="2000" dirty="0">
              <a:ln>
                <a:solidFill>
                  <a:srgbClr val="92D050"/>
                </a:solidFill>
              </a:ln>
              <a:solidFill>
                <a:srgbClr val="92D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Cruz </a:t>
            </a:r>
            <a:endParaRPr lang="en-US" sz="2000" dirty="0">
              <a:ln>
                <a:solidFill>
                  <a:srgbClr val="92D050"/>
                </a:solidFill>
              </a:ln>
              <a:solidFill>
                <a:srgbClr val="92D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Arroz</a:t>
            </a:r>
            <a:endParaRPr lang="en-US" sz="2000" dirty="0">
              <a:ln>
                <a:solidFill>
                  <a:srgbClr val="92D050"/>
                </a:solidFill>
              </a:ln>
              <a:solidFill>
                <a:srgbClr val="92D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Lápiz </a:t>
            </a:r>
            <a:endParaRPr lang="en-US" sz="2000" dirty="0">
              <a:ln>
                <a:solidFill>
                  <a:srgbClr val="92D050"/>
                </a:solidFill>
              </a:ln>
              <a:solidFill>
                <a:srgbClr val="92D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Aumenta el plural </a:t>
            </a:r>
            <a:r>
              <a:rPr lang="es-MX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endParaRPr lang="en-US" sz="2000" dirty="0">
              <a:ln>
                <a:solidFill>
                  <a:srgbClr val="92D050"/>
                </a:solidFill>
              </a:ln>
              <a:solidFill>
                <a:srgbClr val="92D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Bondad </a:t>
            </a:r>
            <a:endParaRPr lang="en-US" sz="2000" dirty="0">
              <a:ln>
                <a:solidFill>
                  <a:srgbClr val="92D050"/>
                </a:solidFill>
              </a:ln>
              <a:solidFill>
                <a:srgbClr val="92D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Ciudad</a:t>
            </a:r>
            <a:endParaRPr lang="en-US" sz="2000" dirty="0">
              <a:ln>
                <a:solidFill>
                  <a:srgbClr val="92D050"/>
                </a:solidFill>
              </a:ln>
              <a:solidFill>
                <a:srgbClr val="92D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Verdad </a:t>
            </a:r>
            <a:endParaRPr lang="en-US" sz="2000" dirty="0">
              <a:ln>
                <a:solidFill>
                  <a:srgbClr val="92D050"/>
                </a:solidFill>
              </a:ln>
              <a:solidFill>
                <a:srgbClr val="92D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20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Comunidad</a:t>
            </a:r>
            <a:r>
              <a:rPr lang="es-MX" sz="20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110</Words>
  <Application>Microsoft Office PowerPoint</Application>
  <PresentationFormat>Panorámica</PresentationFormat>
  <Paragraphs>30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 Ayala</dc:creator>
  <cp:lastModifiedBy>Teresa</cp:lastModifiedBy>
  <cp:revision>10</cp:revision>
  <dcterms:created xsi:type="dcterms:W3CDTF">2020-10-06T13:16:44Z</dcterms:created>
  <dcterms:modified xsi:type="dcterms:W3CDTF">2020-10-10T01:42:48Z</dcterms:modified>
</cp:coreProperties>
</file>