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8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66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6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8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9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1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1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5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5E4BF-3E0A-4F55-8E8E-24617CDEBF0F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F096-D6D1-4C17-9445-B7CF5EE65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0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071" b="2143"/>
          <a:stretch/>
        </p:blipFill>
        <p:spPr>
          <a:xfrm rot="16200000">
            <a:off x="2667000" y="-2667004"/>
            <a:ext cx="6858001" cy="121920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57007" y="1759131"/>
            <a:ext cx="639209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prstTxWarp prst="textButton">
              <a:avLst/>
            </a:prstTxWarp>
            <a:spAutoFit/>
          </a:bodyPr>
          <a:lstStyle/>
          <a:p>
            <a:r>
              <a:rPr lang="es-BO" sz="4000" b="1" spc="50" dirty="0">
                <a:ln w="0">
                  <a:solidFill>
                    <a:schemeClr val="accent6"/>
                  </a:solidFill>
                </a:ln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¿</a:t>
            </a:r>
            <a:r>
              <a:rPr lang="es-BO" sz="4000" b="1" spc="50" dirty="0" smtClean="0">
                <a:ln w="0">
                  <a:solidFill>
                    <a:schemeClr val="accent6"/>
                  </a:solidFill>
                </a:ln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Qué comen los animales? </a:t>
            </a:r>
            <a:endParaRPr lang="en-US" sz="4000" b="1" spc="50" dirty="0">
              <a:ln w="0">
                <a:solidFill>
                  <a:schemeClr val="accent6"/>
                </a:solidFill>
              </a:ln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537061" y="2782665"/>
            <a:ext cx="366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ANIMALES QUE SE ALIMENTAN </a:t>
            </a:r>
          </a:p>
          <a:p>
            <a:r>
              <a:rPr lang="es-BO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DE CARNE </a:t>
            </a:r>
            <a:endParaRPr lang="en-US" u="sng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571" r="1644"/>
          <a:stretch/>
        </p:blipFill>
        <p:spPr>
          <a:xfrm>
            <a:off x="5529943" y="2473557"/>
            <a:ext cx="4502331" cy="25727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CuadroTexto 8"/>
          <p:cNvSpPr txBox="1"/>
          <p:nvPr/>
        </p:nvSpPr>
        <p:spPr>
          <a:xfrm>
            <a:off x="7672253" y="5046292"/>
            <a:ext cx="1672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Tigre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071" b="2143"/>
          <a:stretch/>
        </p:blipFill>
        <p:spPr>
          <a:xfrm rot="16200000">
            <a:off x="2667000" y="-2667000"/>
            <a:ext cx="6858001" cy="121920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27" y="1923437"/>
            <a:ext cx="3803245" cy="26224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004" y="1923437"/>
            <a:ext cx="3926110" cy="25790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CuadroTexto 3"/>
          <p:cNvSpPr txBox="1"/>
          <p:nvPr/>
        </p:nvSpPr>
        <p:spPr>
          <a:xfrm>
            <a:off x="2508070" y="1554105"/>
            <a:ext cx="1924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Pantera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517901" y="155410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Gato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31325" y="4871825"/>
            <a:ext cx="512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Los animales que se alimentan de </a:t>
            </a:r>
            <a:r>
              <a:rPr lang="es-BO" dirty="0" smtClean="0">
                <a:solidFill>
                  <a:srgbClr val="FF0000"/>
                </a:solidFill>
              </a:rPr>
              <a:t>carne</a:t>
            </a:r>
            <a:r>
              <a:rPr lang="es-BO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, se llaman </a:t>
            </a:r>
            <a:r>
              <a:rPr lang="es-BO" dirty="0" smtClean="0">
                <a:solidFill>
                  <a:srgbClr val="FF0000"/>
                </a:solidFill>
              </a:rPr>
              <a:t>carnívoro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071" b="2143"/>
          <a:stretch/>
        </p:blipFill>
        <p:spPr>
          <a:xfrm rot="16200000">
            <a:off x="2457994" y="-2754868"/>
            <a:ext cx="6858001" cy="1219200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76845" y="1201783"/>
            <a:ext cx="544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TAMBIEN EXISTEN LOS ANIMALES GRANÍVOROS</a:t>
            </a:r>
            <a:endParaRPr lang="en-US" u="sng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181" y="2477873"/>
            <a:ext cx="4100153" cy="28256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384" y="2535920"/>
            <a:ext cx="3911044" cy="2767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CuadroTexto 5"/>
          <p:cNvSpPr txBox="1"/>
          <p:nvPr/>
        </p:nvSpPr>
        <p:spPr>
          <a:xfrm>
            <a:off x="2734491" y="2081349"/>
            <a:ext cx="2116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Pato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254240" y="2081349"/>
            <a:ext cx="228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Loro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6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071" b="2143"/>
          <a:stretch/>
        </p:blipFill>
        <p:spPr>
          <a:xfrm rot="16200000">
            <a:off x="2667000" y="-2667004"/>
            <a:ext cx="6858001" cy="121920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76" y="2095854"/>
            <a:ext cx="4350663" cy="29623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uadroTexto 2"/>
          <p:cNvSpPr txBox="1"/>
          <p:nvPr/>
        </p:nvSpPr>
        <p:spPr>
          <a:xfrm>
            <a:off x="3971109" y="1726522"/>
            <a:ext cx="224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Aves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905897" y="2342606"/>
            <a:ext cx="4001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Los </a:t>
            </a:r>
            <a:r>
              <a:rPr lang="es-BO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animales que se alimentan de </a:t>
            </a:r>
            <a:r>
              <a:rPr lang="es-BO" dirty="0" smtClean="0">
                <a:solidFill>
                  <a:srgbClr val="FF0000"/>
                </a:solidFill>
              </a:rPr>
              <a:t>granos</a:t>
            </a:r>
            <a:r>
              <a:rPr lang="es-BO" dirty="0" smtClean="0"/>
              <a:t> </a:t>
            </a:r>
            <a:r>
              <a:rPr lang="es-BO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se llaman </a:t>
            </a:r>
            <a:r>
              <a:rPr lang="es-BO" dirty="0" smtClean="0">
                <a:solidFill>
                  <a:srgbClr val="FF0000"/>
                </a:solidFill>
              </a:rPr>
              <a:t>granívoros.</a:t>
            </a:r>
          </a:p>
          <a:p>
            <a:endParaRPr lang="es-BO" dirty="0" smtClean="0">
              <a:solidFill>
                <a:srgbClr val="FF0000"/>
              </a:solidFill>
            </a:endParaRPr>
          </a:p>
          <a:p>
            <a:r>
              <a:rPr lang="es-BO" dirty="0" smtClean="0"/>
              <a:t> </a:t>
            </a:r>
            <a:r>
              <a:rPr lang="es-BO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</a:rPr>
              <a:t>Pueden ser aves o mamíferos.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844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071" b="2143"/>
          <a:stretch/>
        </p:blipFill>
        <p:spPr>
          <a:xfrm rot="16200000">
            <a:off x="2667000" y="-2667000"/>
            <a:ext cx="6858001" cy="1219200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42011" y="1593669"/>
            <a:ext cx="364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ANIMALES HERBÍVOROS </a:t>
            </a:r>
            <a:endParaRPr lang="en-US" u="sng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877" y="2677323"/>
            <a:ext cx="4498449" cy="26000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CuadroTexto 3"/>
          <p:cNvSpPr txBox="1"/>
          <p:nvPr/>
        </p:nvSpPr>
        <p:spPr>
          <a:xfrm>
            <a:off x="3152503" y="2277213"/>
            <a:ext cx="2429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Conejo</a:t>
            </a:r>
            <a:r>
              <a:rPr lang="es-BO" dirty="0" smtClean="0"/>
              <a:t> 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326" y="2691851"/>
            <a:ext cx="4386708" cy="258554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029303" y="2277213"/>
            <a:ext cx="200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Vaca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1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071" b="2143"/>
          <a:stretch/>
        </p:blipFill>
        <p:spPr>
          <a:xfrm rot="16200000">
            <a:off x="1961606" y="-2667000"/>
            <a:ext cx="6858001" cy="121920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771" y="2532908"/>
            <a:ext cx="4244251" cy="25353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CuadroTexto 5"/>
          <p:cNvSpPr txBox="1"/>
          <p:nvPr/>
        </p:nvSpPr>
        <p:spPr>
          <a:xfrm>
            <a:off x="3918857" y="2132798"/>
            <a:ext cx="227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Caballo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236823" y="2629989"/>
            <a:ext cx="350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Los animales que comen parte de una planta, se llaman </a:t>
            </a:r>
            <a:r>
              <a:rPr lang="es-MX" dirty="0">
                <a:solidFill>
                  <a:srgbClr val="FF0000"/>
                </a:solidFill>
              </a:rPr>
              <a:t>herbívoros.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74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071" b="2143"/>
          <a:stretch/>
        </p:blipFill>
        <p:spPr>
          <a:xfrm rot="16200000">
            <a:off x="2667000" y="-2667004"/>
            <a:ext cx="6858001" cy="1219200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055224" y="1672046"/>
            <a:ext cx="382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ANIMALES OMNÍVOROS</a:t>
            </a:r>
            <a:endParaRPr lang="en-US" u="sng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59" y="2738273"/>
            <a:ext cx="4330127" cy="2632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CuadroTexto 7"/>
          <p:cNvSpPr txBox="1"/>
          <p:nvPr/>
        </p:nvSpPr>
        <p:spPr>
          <a:xfrm>
            <a:off x="3222171" y="2338163"/>
            <a:ext cx="1654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Cerdo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662" y="2738273"/>
            <a:ext cx="4354381" cy="2632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CuadroTexto 9"/>
          <p:cNvSpPr txBox="1"/>
          <p:nvPr/>
        </p:nvSpPr>
        <p:spPr>
          <a:xfrm>
            <a:off x="7840095" y="2342429"/>
            <a:ext cx="2690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Avestruz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3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071" b="2143"/>
          <a:stretch/>
        </p:blipFill>
        <p:spPr>
          <a:xfrm rot="16200000">
            <a:off x="2666999" y="-2667001"/>
            <a:ext cx="6858001" cy="121920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70" y="2131275"/>
            <a:ext cx="4521606" cy="29719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CuadroTexto 5"/>
          <p:cNvSpPr txBox="1"/>
          <p:nvPr/>
        </p:nvSpPr>
        <p:spPr>
          <a:xfrm>
            <a:off x="3831771" y="1731165"/>
            <a:ext cx="2873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Piraña</a:t>
            </a:r>
            <a:endParaRPr lang="en-US" sz="2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101894" y="2725783"/>
            <a:ext cx="346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Los animales que comen tanto plantas como carne de otros animales, se les conoce como animales </a:t>
            </a:r>
            <a:r>
              <a:rPr lang="es-MX" dirty="0" smtClean="0">
                <a:solidFill>
                  <a:srgbClr val="FF0000"/>
                </a:solidFill>
              </a:rPr>
              <a:t>omnívoros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057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93</Words>
  <Application>Microsoft Office PowerPoint</Application>
  <PresentationFormat>Panorámica</PresentationFormat>
  <Paragraphs>24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Nicole Ayala</dc:creator>
  <cp:lastModifiedBy>Teresa</cp:lastModifiedBy>
  <cp:revision>9</cp:revision>
  <dcterms:created xsi:type="dcterms:W3CDTF">2020-09-04T01:30:20Z</dcterms:created>
  <dcterms:modified xsi:type="dcterms:W3CDTF">2020-09-10T15:11:22Z</dcterms:modified>
</cp:coreProperties>
</file>