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5" d="100"/>
          <a:sy n="85" d="100"/>
        </p:scale>
        <p:origin x="5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8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0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1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9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4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8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8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8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AAF78-1534-4DD4-B350-1F217FB27FC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0B6FB-4EA1-428E-B31C-B916D689D2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7999" cy="1219200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14995" y="649802"/>
            <a:ext cx="8682445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s-BO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¿QUÉ ALIMENTOS SE CULTIVAN EN BOLIVIA?</a:t>
            </a:r>
            <a:endParaRPr lang="en-U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503398" y="981963"/>
            <a:ext cx="2427347" cy="707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BO" sz="1600" b="1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Jueves</a:t>
            </a:r>
            <a:r>
              <a:rPr lang="es-BO" sz="1600" b="1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BO" sz="1600" b="1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12/11/2020</a:t>
            </a:r>
            <a:endParaRPr lang="en-US" sz="12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654629" y="1689464"/>
            <a:ext cx="8482149" cy="12017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Trabajo con tolerancia, solidaridad y convivencia para la 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MX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s-MX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prevención de violencia en el plan educativo.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06732" y="3479145"/>
            <a:ext cx="3705498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BO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 cada uno de los departamentos de Bolivia hay gran variedad de cultivos que son la base de nuestra alimentación diaria.</a:t>
            </a:r>
            <a:endParaRPr lang="en-US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963" y="3097585"/>
            <a:ext cx="3176521" cy="317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1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1295" y="67291"/>
            <a:ext cx="6857999" cy="67234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468588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36901" y="3198165"/>
            <a:ext cx="5586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SANTA CRUZ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7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0201" y="76197"/>
            <a:ext cx="6858000" cy="67056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482"/>
            <a:ext cx="5486400" cy="687348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517892" y="3077596"/>
            <a:ext cx="4642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PAZ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9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2613" y="98610"/>
            <a:ext cx="6857999" cy="66607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31224" cy="686448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610170" y="3198166"/>
            <a:ext cx="4663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ORURO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5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1295" y="67291"/>
            <a:ext cx="6857999" cy="672341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468587" cy="68579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429637" y="3198165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POTOSI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09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25174" y="91171"/>
            <a:ext cx="6857999" cy="66756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516347" cy="68579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81432" y="2967333"/>
            <a:ext cx="5745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COCHABAMBA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2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96754" y="62751"/>
            <a:ext cx="6857999" cy="673249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59506" cy="68584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12323" y="3198166"/>
            <a:ext cx="5626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CHUQUISACA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9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0553" y="316548"/>
            <a:ext cx="6857999" cy="62249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0"/>
            <a:ext cx="5967101" cy="68580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732595" y="3198156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TARIJA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9825" y="425822"/>
            <a:ext cx="6857999" cy="60063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85648" cy="68579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975709" y="3198166"/>
            <a:ext cx="4992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PANDO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85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1295" y="67291"/>
            <a:ext cx="6857999" cy="672341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468588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650851" y="3198165"/>
            <a:ext cx="4358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BENI</a:t>
            </a:r>
            <a:endParaRPr 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53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79</Words>
  <Application>Microsoft Office PowerPoint</Application>
  <PresentationFormat>Panorámica</PresentationFormat>
  <Paragraphs>16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Nicole Ayala</dc:creator>
  <cp:lastModifiedBy>Nicole Ayala</cp:lastModifiedBy>
  <cp:revision>3</cp:revision>
  <dcterms:created xsi:type="dcterms:W3CDTF">2020-11-09T12:08:13Z</dcterms:created>
  <dcterms:modified xsi:type="dcterms:W3CDTF">2020-11-09T12:23:49Z</dcterms:modified>
</cp:coreProperties>
</file>