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7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45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25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40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659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931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050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5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03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84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68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5B7B0-9398-4A72-A60F-233FED48CFC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CB14C-946F-46C2-BD49-D3D4AD63B30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06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2532" y="-2662533"/>
            <a:ext cx="6866935" cy="12192000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1259533" y="1127177"/>
            <a:ext cx="6715300" cy="5301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2800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Reforzamos la multiplicación llevando</a:t>
            </a:r>
            <a:endParaRPr lang="en-US" sz="140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982700" y="754639"/>
            <a:ext cx="2443298" cy="3725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b="1" dirty="0">
                <a:solidFill>
                  <a:srgbClr val="FF000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Martes,10/11/2020</a:t>
            </a:r>
            <a:endParaRPr lang="en-US" sz="1050" dirty="0">
              <a:effectLst/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1489518" y="2351477"/>
            <a:ext cx="10145486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3   5              6   9              4   7              9   8         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  2  </a:t>
            </a: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  2   </a:t>
            </a: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</a:t>
            </a: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  2    </a:t>
            </a: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  2 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726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2532" y="-2662533"/>
            <a:ext cx="6866935" cy="12192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564333" y="2306606"/>
            <a:ext cx="10781211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3   9              5   4             8   6               2   7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  3 </a:t>
            </a:r>
            <a:r>
              <a:rPr lang="es-MX" sz="36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X  3   </a:t>
            </a: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  3  </a:t>
            </a: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X  3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65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2532" y="-2662533"/>
            <a:ext cx="6866935" cy="12192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611086" y="2329780"/>
            <a:ext cx="10659291" cy="1380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5   9              9   3               6   4            3   6</a:t>
            </a: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  4 </a:t>
            </a: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</a:t>
            </a: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 4   </a:t>
            </a: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X  4  </a:t>
            </a:r>
            <a:r>
              <a:rPr lang="es-MX" sz="3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es-MX" sz="3600" b="1" u="sng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X   4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094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Panorámica</PresentationFormat>
  <Paragraphs>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Nicole Ayala</dc:creator>
  <cp:lastModifiedBy>Nicole Ayala</cp:lastModifiedBy>
  <cp:revision>1</cp:revision>
  <dcterms:created xsi:type="dcterms:W3CDTF">2020-11-09T11:41:02Z</dcterms:created>
  <dcterms:modified xsi:type="dcterms:W3CDTF">2020-11-09T11:41:32Z</dcterms:modified>
</cp:coreProperties>
</file>