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E85E-8376-4EB8-A70C-6D6ADB5B422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A3E6-22A9-4CD6-B591-B990515392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7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E85E-8376-4EB8-A70C-6D6ADB5B422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A3E6-22A9-4CD6-B591-B990515392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3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E85E-8376-4EB8-A70C-6D6ADB5B422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A3E6-22A9-4CD6-B591-B990515392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2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E85E-8376-4EB8-A70C-6D6ADB5B422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A3E6-22A9-4CD6-B591-B990515392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9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E85E-8376-4EB8-A70C-6D6ADB5B422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A3E6-22A9-4CD6-B591-B990515392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6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E85E-8376-4EB8-A70C-6D6ADB5B422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A3E6-22A9-4CD6-B591-B990515392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E85E-8376-4EB8-A70C-6D6ADB5B422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A3E6-22A9-4CD6-B591-B990515392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6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E85E-8376-4EB8-A70C-6D6ADB5B422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A3E6-22A9-4CD6-B591-B990515392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E85E-8376-4EB8-A70C-6D6ADB5B422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A3E6-22A9-4CD6-B591-B990515392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8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E85E-8376-4EB8-A70C-6D6ADB5B422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A3E6-22A9-4CD6-B591-B990515392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E85E-8376-4EB8-A70C-6D6ADB5B422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A3E6-22A9-4CD6-B591-B990515392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3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2E85E-8376-4EB8-A70C-6D6ADB5B422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4A3E6-22A9-4CD6-B591-B990515392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0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5588" r="10000" b="387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383281" y="646618"/>
            <a:ext cx="542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radley Hand ITC" panose="03070402050302030203" pitchFamily="66" charset="0"/>
              </a:rPr>
              <a:t>La Tabla del dos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radley Hand ITC" panose="03070402050302030203" pitchFamily="66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3440" y="1477615"/>
            <a:ext cx="10546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MX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1.- La tabla del dos</a:t>
            </a:r>
            <a:r>
              <a:rPr lang="es-MX" sz="2800" b="1" dirty="0">
                <a:solidFill>
                  <a:srgbClr val="FF0000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aumenta de dos en dos.</a:t>
            </a:r>
            <a:endParaRPr lang="en-US" sz="28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2.-</a:t>
            </a:r>
            <a:r>
              <a:rPr lang="es-MX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Gráfica la tabla de multiplicar del dos , relacionando con la adición o suma.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14" y="2738698"/>
            <a:ext cx="630827" cy="63082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136470" y="3346079"/>
            <a:ext cx="224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2 X 1  =  2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1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radley Hand ITC" panose="03070402050302030203" pitchFamily="66" charset="0"/>
              </a:rPr>
              <a:t>+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 1  =  2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699" y="4038887"/>
            <a:ext cx="627942" cy="62794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75" y="4038887"/>
            <a:ext cx="627942" cy="62794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136470" y="4747540"/>
            <a:ext cx="242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2  X   2  =  4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2  +   2  =  4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387840" y="877450"/>
            <a:ext cx="242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Martes, 6/10/2020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9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10" y="815965"/>
            <a:ext cx="627942" cy="6279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861" y="802844"/>
            <a:ext cx="627942" cy="6279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574" y="839857"/>
            <a:ext cx="627942" cy="62794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31501" y="1443907"/>
            <a:ext cx="349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2  X   3  =  6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2  +   2  +  2 =  4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10" y="2090238"/>
            <a:ext cx="627942" cy="6279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949" y="2090238"/>
            <a:ext cx="627942" cy="6279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388" y="2090238"/>
            <a:ext cx="627942" cy="62794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474" y="2090238"/>
            <a:ext cx="627942" cy="62794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054886" y="2719912"/>
            <a:ext cx="380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2   X   4   =  8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2    +   2   +  2  +  2  =  8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09" y="3364511"/>
            <a:ext cx="627942" cy="62794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949" y="3364511"/>
            <a:ext cx="627942" cy="62794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388" y="3364511"/>
            <a:ext cx="627942" cy="62794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474" y="3367976"/>
            <a:ext cx="627942" cy="62794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560" y="3364511"/>
            <a:ext cx="627942" cy="627942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135509" y="4058194"/>
            <a:ext cx="435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2   X   5 =  10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2   +  2  +   2  +   2   +  2  =  10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8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10" y="815965"/>
            <a:ext cx="627942" cy="6279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861" y="802844"/>
            <a:ext cx="627942" cy="6279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574" y="839857"/>
            <a:ext cx="627942" cy="62794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31501" y="1443907"/>
            <a:ext cx="520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2   X   6 =  12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2   +   2  +    2   +    2   +   2   +   2  =  12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10" y="2090238"/>
            <a:ext cx="627942" cy="6279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861" y="2084735"/>
            <a:ext cx="627942" cy="6279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574" y="2091104"/>
            <a:ext cx="627942" cy="62794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287" y="839857"/>
            <a:ext cx="627942" cy="62794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054886" y="2719912"/>
            <a:ext cx="530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2   X   7  =  14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2   +   2   +  2   +  2  +  2  +  2  +  2  =  14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000" y="839857"/>
            <a:ext cx="627942" cy="62794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09" y="3364511"/>
            <a:ext cx="627942" cy="62794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982" y="2090238"/>
            <a:ext cx="627942" cy="62794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903" y="2083549"/>
            <a:ext cx="627942" cy="62794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000" y="2097473"/>
            <a:ext cx="627942" cy="62794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921" y="2095741"/>
            <a:ext cx="627942" cy="62794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13" y="839857"/>
            <a:ext cx="627942" cy="627942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135509" y="3995917"/>
            <a:ext cx="578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2   X   8 =  16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2   +   2   +  2   +  2  +  2  +  2  +  2 + 2   =  16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555" y="3373478"/>
            <a:ext cx="627942" cy="6279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213" y="3370950"/>
            <a:ext cx="627942" cy="6279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861" y="3360740"/>
            <a:ext cx="627942" cy="62794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890" y="3378157"/>
            <a:ext cx="627942" cy="62794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445" y="3367975"/>
            <a:ext cx="627942" cy="62794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000" y="3367975"/>
            <a:ext cx="627942" cy="62794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35" y="3360740"/>
            <a:ext cx="62794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6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10" y="815965"/>
            <a:ext cx="627942" cy="6279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861" y="802844"/>
            <a:ext cx="627942" cy="6279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574" y="839857"/>
            <a:ext cx="627942" cy="62794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31501" y="1443907"/>
            <a:ext cx="648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2   X   9 =  18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2  + 2   +  2   +   2   +   2   +   2   +   2  +  2   +  2   =  18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10" y="2090238"/>
            <a:ext cx="627942" cy="6279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861" y="2084735"/>
            <a:ext cx="627942" cy="6279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574" y="2091104"/>
            <a:ext cx="627942" cy="62794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287" y="839857"/>
            <a:ext cx="627942" cy="62794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054886" y="2719912"/>
            <a:ext cx="631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2   X   10 =  20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 2   +   2   +  2   +  2  +  2  +  2  +  2 + 2  + 2 + 2    =  20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000" y="839857"/>
            <a:ext cx="627942" cy="62794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775" y="821056"/>
            <a:ext cx="627942" cy="62794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903" y="2083549"/>
            <a:ext cx="627942" cy="62794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000" y="2097473"/>
            <a:ext cx="627942" cy="62794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921" y="2095741"/>
            <a:ext cx="627942" cy="62794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13" y="839857"/>
            <a:ext cx="627942" cy="62794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653" y="2083549"/>
            <a:ext cx="627942" cy="6279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661" y="2083549"/>
            <a:ext cx="627942" cy="62794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653" y="802844"/>
            <a:ext cx="627942" cy="62794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250" y="2103359"/>
            <a:ext cx="627942" cy="62794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715" y="2083549"/>
            <a:ext cx="627942" cy="62794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488" y="802844"/>
            <a:ext cx="62794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1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58684" y="775063"/>
            <a:ext cx="9274629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3.-</a:t>
            </a:r>
            <a:r>
              <a:rPr lang="es-MX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Escribe la tabla de </a:t>
            </a:r>
            <a:r>
              <a:rPr lang="es-MX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multiplicar</a:t>
            </a:r>
            <a:r>
              <a:rPr lang="es-MX" sz="2800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relaciona con la</a:t>
            </a:r>
            <a:r>
              <a:rPr lang="es-MX" sz="2800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propiedad conmutativa</a:t>
            </a:r>
            <a:endParaRPr lang="en-US" dirty="0">
              <a:ln>
                <a:solidFill>
                  <a:srgbClr val="FF0000"/>
                </a:solidFill>
              </a:ln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535522"/>
              </p:ext>
            </p:extLst>
          </p:nvPr>
        </p:nvGraphicFramePr>
        <p:xfrm>
          <a:off x="2293167" y="1789443"/>
          <a:ext cx="7042426" cy="3587496"/>
        </p:xfrm>
        <a:graphic>
          <a:graphicData uri="http://schemas.openxmlformats.org/drawingml/2006/table">
            <a:tbl>
              <a:tblPr firstRow="1" firstCol="1" bandRow="1"/>
              <a:tblGrid>
                <a:gridCol w="703911">
                  <a:extLst>
                    <a:ext uri="{9D8B030D-6E8A-4147-A177-3AD203B41FA5}">
                      <a16:colId xmlns:a16="http://schemas.microsoft.com/office/drawing/2014/main" val="3707334979"/>
                    </a:ext>
                  </a:extLst>
                </a:gridCol>
                <a:gridCol w="703911">
                  <a:extLst>
                    <a:ext uri="{9D8B030D-6E8A-4147-A177-3AD203B41FA5}">
                      <a16:colId xmlns:a16="http://schemas.microsoft.com/office/drawing/2014/main" val="977774777"/>
                    </a:ext>
                  </a:extLst>
                </a:gridCol>
                <a:gridCol w="703911">
                  <a:extLst>
                    <a:ext uri="{9D8B030D-6E8A-4147-A177-3AD203B41FA5}">
                      <a16:colId xmlns:a16="http://schemas.microsoft.com/office/drawing/2014/main" val="2318461704"/>
                    </a:ext>
                  </a:extLst>
                </a:gridCol>
                <a:gridCol w="703911">
                  <a:extLst>
                    <a:ext uri="{9D8B030D-6E8A-4147-A177-3AD203B41FA5}">
                      <a16:colId xmlns:a16="http://schemas.microsoft.com/office/drawing/2014/main" val="112156455"/>
                    </a:ext>
                  </a:extLst>
                </a:gridCol>
                <a:gridCol w="703911">
                  <a:extLst>
                    <a:ext uri="{9D8B030D-6E8A-4147-A177-3AD203B41FA5}">
                      <a16:colId xmlns:a16="http://schemas.microsoft.com/office/drawing/2014/main" val="1860408944"/>
                    </a:ext>
                  </a:extLst>
                </a:gridCol>
                <a:gridCol w="703911">
                  <a:extLst>
                    <a:ext uri="{9D8B030D-6E8A-4147-A177-3AD203B41FA5}">
                      <a16:colId xmlns:a16="http://schemas.microsoft.com/office/drawing/2014/main" val="955816773"/>
                    </a:ext>
                  </a:extLst>
                </a:gridCol>
                <a:gridCol w="704740">
                  <a:extLst>
                    <a:ext uri="{9D8B030D-6E8A-4147-A177-3AD203B41FA5}">
                      <a16:colId xmlns:a16="http://schemas.microsoft.com/office/drawing/2014/main" val="1488034038"/>
                    </a:ext>
                  </a:extLst>
                </a:gridCol>
                <a:gridCol w="704740">
                  <a:extLst>
                    <a:ext uri="{9D8B030D-6E8A-4147-A177-3AD203B41FA5}">
                      <a16:colId xmlns:a16="http://schemas.microsoft.com/office/drawing/2014/main" val="814061779"/>
                    </a:ext>
                  </a:extLst>
                </a:gridCol>
                <a:gridCol w="704740">
                  <a:extLst>
                    <a:ext uri="{9D8B030D-6E8A-4147-A177-3AD203B41FA5}">
                      <a16:colId xmlns:a16="http://schemas.microsoft.com/office/drawing/2014/main" val="906830020"/>
                    </a:ext>
                  </a:extLst>
                </a:gridCol>
                <a:gridCol w="704740">
                  <a:extLst>
                    <a:ext uri="{9D8B030D-6E8A-4147-A177-3AD203B41FA5}">
                      <a16:colId xmlns:a16="http://schemas.microsoft.com/office/drawing/2014/main" val="1441670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721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896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250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324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 smtClean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MX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672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650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090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06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225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469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2000" dirty="0"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Bradley Hand ITC" panose="03070402050302030203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Bradley Hand ITC" panose="03070402050302030203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639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58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58684" y="775063"/>
            <a:ext cx="927462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ln>
                  <a:solidFill>
                    <a:srgbClr val="FF0000"/>
                  </a:solidFill>
                </a:ln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4.- </a:t>
            </a:r>
            <a:r>
              <a:rPr lang="es-MX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Resuelve las siguientes restas.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50126" y="1428206"/>
            <a:ext cx="10014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4</a:t>
            </a:r>
          </a:p>
          <a:p>
            <a:r>
              <a:rPr lang="es-BO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radley Hand ITC" panose="03070402050302030203" pitchFamily="66" charset="0"/>
              </a:rPr>
              <a:t>X</a:t>
            </a:r>
          </a:p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2</a:t>
            </a:r>
          </a:p>
          <a:p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3296194" y="1457449"/>
            <a:ext cx="10014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8</a:t>
            </a:r>
            <a:endParaRPr lang="es-BO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es-BO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radley Hand ITC" panose="03070402050302030203" pitchFamily="66" charset="0"/>
              </a:rPr>
              <a:t>X</a:t>
            </a:r>
          </a:p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2</a:t>
            </a:r>
          </a:p>
          <a:p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5042262" y="1457449"/>
            <a:ext cx="10014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5</a:t>
            </a:r>
            <a:endParaRPr lang="es-BO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es-BO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radley Hand ITC" panose="03070402050302030203" pitchFamily="66" charset="0"/>
              </a:rPr>
              <a:t>X</a:t>
            </a:r>
          </a:p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2</a:t>
            </a:r>
          </a:p>
          <a:p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6788330" y="1457449"/>
            <a:ext cx="10014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2</a:t>
            </a:r>
          </a:p>
          <a:p>
            <a:r>
              <a:rPr lang="es-BO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radley Hand ITC" panose="03070402050302030203" pitchFamily="66" charset="0"/>
              </a:rPr>
              <a:t>X</a:t>
            </a:r>
          </a:p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2</a:t>
            </a:r>
          </a:p>
          <a:p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534398" y="1454332"/>
            <a:ext cx="10014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9</a:t>
            </a:r>
          </a:p>
          <a:p>
            <a:r>
              <a:rPr lang="es-BO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radley Hand ITC" panose="03070402050302030203" pitchFamily="66" charset="0"/>
              </a:rPr>
              <a:t>X</a:t>
            </a:r>
          </a:p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2</a:t>
            </a:r>
          </a:p>
          <a:p>
            <a:endParaRPr lang="en-US" dirty="0"/>
          </a:p>
        </p:txBody>
      </p:sp>
      <p:cxnSp>
        <p:nvCxnSpPr>
          <p:cNvPr id="14" name="Conector recto 13"/>
          <p:cNvCxnSpPr/>
          <p:nvPr/>
        </p:nvCxnSpPr>
        <p:spPr>
          <a:xfrm>
            <a:off x="1619794" y="2447109"/>
            <a:ext cx="1236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3391989" y="2447109"/>
            <a:ext cx="1236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5172891" y="2447109"/>
            <a:ext cx="1236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8625840" y="2425338"/>
            <a:ext cx="1236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6862349" y="2447109"/>
            <a:ext cx="1236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1619794" y="3565799"/>
            <a:ext cx="10014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3</a:t>
            </a:r>
            <a:endParaRPr lang="es-BO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es-BO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radley Hand ITC" panose="03070402050302030203" pitchFamily="66" charset="0"/>
              </a:rPr>
              <a:t>X</a:t>
            </a:r>
          </a:p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2</a:t>
            </a:r>
          </a:p>
          <a:p>
            <a:endParaRPr lang="en-U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391989" y="3565799"/>
            <a:ext cx="10014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1</a:t>
            </a:r>
            <a:endParaRPr lang="es-BO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es-BO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radley Hand ITC" panose="03070402050302030203" pitchFamily="66" charset="0"/>
              </a:rPr>
              <a:t>X</a:t>
            </a:r>
          </a:p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2</a:t>
            </a:r>
          </a:p>
          <a:p>
            <a:endParaRPr lang="en-U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70713" y="3561873"/>
            <a:ext cx="10014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7</a:t>
            </a:r>
            <a:endParaRPr lang="es-BO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es-BO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radley Hand ITC" panose="03070402050302030203" pitchFamily="66" charset="0"/>
              </a:rPr>
              <a:t>X</a:t>
            </a:r>
          </a:p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2</a:t>
            </a:r>
          </a:p>
          <a:p>
            <a:endParaRPr lang="en-U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862349" y="3561873"/>
            <a:ext cx="10014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6</a:t>
            </a:r>
            <a:endParaRPr lang="es-BO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es-BO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radley Hand ITC" panose="03070402050302030203" pitchFamily="66" charset="0"/>
              </a:rPr>
              <a:t>X</a:t>
            </a:r>
          </a:p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2</a:t>
            </a:r>
          </a:p>
          <a:p>
            <a:endParaRPr lang="en-U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8625840" y="3561873"/>
            <a:ext cx="10014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2</a:t>
            </a:r>
            <a:endParaRPr lang="es-BO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es-BO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radley Hand ITC" panose="03070402050302030203" pitchFamily="66" charset="0"/>
              </a:rPr>
              <a:t>X</a:t>
            </a:r>
          </a:p>
          <a:p>
            <a:r>
              <a:rPr lang="es-BO" sz="2000" dirty="0">
                <a:latin typeface="Bradley Hand ITC" panose="03070402050302030203" pitchFamily="66" charset="0"/>
              </a:rPr>
              <a:t> </a:t>
            </a:r>
            <a:r>
              <a:rPr lang="es-BO" sz="2000" dirty="0" smtClean="0">
                <a:latin typeface="Bradley Hand ITC" panose="03070402050302030203" pitchFamily="66" charset="0"/>
              </a:rPr>
              <a:t>        </a:t>
            </a:r>
            <a:r>
              <a:rPr lang="es-BO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</a:rPr>
              <a:t>2</a:t>
            </a:r>
          </a:p>
          <a:p>
            <a:endParaRPr lang="en-US" dirty="0"/>
          </a:p>
        </p:txBody>
      </p:sp>
      <p:cxnSp>
        <p:nvCxnSpPr>
          <p:cNvPr id="28" name="Conector recto 27"/>
          <p:cNvCxnSpPr/>
          <p:nvPr/>
        </p:nvCxnSpPr>
        <p:spPr>
          <a:xfrm>
            <a:off x="1641565" y="4550229"/>
            <a:ext cx="1236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3391989" y="4550229"/>
            <a:ext cx="1236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6923312" y="4550229"/>
            <a:ext cx="1236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8704211" y="4550229"/>
            <a:ext cx="1236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5212076" y="4550229"/>
            <a:ext cx="12366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535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406</Words>
  <Application>Microsoft Office PowerPoint</Application>
  <PresentationFormat>Panorámica</PresentationFormat>
  <Paragraphs>166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Bradley Hand ITC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Ayala</dc:creator>
  <cp:lastModifiedBy>Nicole Ayala</cp:lastModifiedBy>
  <cp:revision>12</cp:revision>
  <dcterms:created xsi:type="dcterms:W3CDTF">2020-09-30T14:02:01Z</dcterms:created>
  <dcterms:modified xsi:type="dcterms:W3CDTF">2020-09-30T17:49:33Z</dcterms:modified>
</cp:coreProperties>
</file>