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1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7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7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9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6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FCE6-F8C8-49F1-A959-7E09AAB5A0D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797E-4D49-4A95-9617-55D91EBFB8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67166" y="825658"/>
            <a:ext cx="2226892" cy="715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verbo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867989" y="2069772"/>
            <a:ext cx="8477794" cy="128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Trabajo con tolerancia, solidaridad y convivencia para la prevención </a:t>
            </a:r>
            <a:r>
              <a:rPr lang="es-MX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de </a:t>
            </a:r>
            <a:r>
              <a:rPr lang="es-MX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violencia en el plan educativo.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7989" y="3957238"/>
            <a:ext cx="822524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 palabras que indican </a:t>
            </a:r>
            <a:r>
              <a:rPr lang="es-MX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acción</a:t>
            </a: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 movimiento se llaman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verbos.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003834" y="659329"/>
            <a:ext cx="2178802" cy="372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Lunes, 16/11/2020</a:t>
            </a:r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7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64901" y="804960"/>
            <a:ext cx="5966698" cy="46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Ejemplo: </a:t>
            </a: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niños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juegan </a:t>
            </a: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la pelota.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548" y="1639837"/>
            <a:ext cx="561490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77" y="1424967"/>
            <a:ext cx="5614903" cy="442608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56709" y="749329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Estudia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                  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Estudi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ar</a:t>
            </a:r>
            <a:endParaRPr lang="en-US" sz="2400" b="1" dirty="0" smtClean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es-MX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MX" sz="2400" dirty="0" smtClean="0">
                <a:latin typeface="Comic Sans MS" panose="030F0702030302020204" pitchFamily="66" charset="0"/>
              </a:rPr>
              <a:t>        </a:t>
            </a:r>
            <a:r>
              <a:rPr lang="es-MX" sz="2400" dirty="0" smtClean="0">
                <a:latin typeface="Comic Sans MS" panose="030F0702030302020204" pitchFamily="66" charset="0"/>
              </a:rPr>
              <a:t>      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</a:t>
            </a:r>
            <a:r>
              <a:rPr lang="es-MX" sz="2400" dirty="0" smtClean="0">
                <a:latin typeface="Comic Sans MS" panose="030F0702030302020204" pitchFamily="66" charset="0"/>
              </a:rPr>
              <a:t>José 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estudia </a:t>
            </a:r>
            <a:r>
              <a:rPr lang="es-MX" sz="2400" dirty="0" smtClean="0">
                <a:latin typeface="Comic Sans MS" panose="030F0702030302020204" pitchFamily="66" charset="0"/>
              </a:rPr>
              <a:t>para  la prueba </a:t>
            </a:r>
            <a:r>
              <a:rPr lang="es-MX" sz="2400" dirty="0" smtClean="0">
                <a:latin typeface="Comic Sans MS" panose="030F0702030302020204" pitchFamily="66" charset="0"/>
              </a:rPr>
              <a:t>de lenguaje</a:t>
            </a:r>
            <a:r>
              <a:rPr lang="es-MX" sz="2400" dirty="0" smtClean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3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93" y="1447157"/>
            <a:ext cx="5249111" cy="477358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37360" y="809896"/>
            <a:ext cx="834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Baila                           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Bai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lar</a:t>
            </a:r>
          </a:p>
          <a:p>
            <a:endParaRPr lang="es-MX" sz="2400" b="1" dirty="0" smtClean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1.- </a:t>
            </a:r>
            <a:r>
              <a:rPr lang="es-MX" sz="2400" dirty="0" err="1" smtClean="0">
                <a:latin typeface="Comic Sans MS" panose="030F0702030302020204" pitchFamily="66" charset="0"/>
              </a:rPr>
              <a:t>Luana</a:t>
            </a:r>
            <a:r>
              <a:rPr lang="es-MX" sz="2400" dirty="0" smtClean="0">
                <a:latin typeface="Comic Sans MS" panose="030F0702030302020204" pitchFamily="66" charset="0"/>
              </a:rPr>
              <a:t> y Mario  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bailan</a:t>
            </a:r>
            <a:r>
              <a:rPr lang="es-MX" sz="2400" dirty="0" smtClean="0">
                <a:latin typeface="Comic Sans MS" panose="030F0702030302020204" pitchFamily="66" charset="0"/>
              </a:rPr>
              <a:t> alegremente en la fiesta.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1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65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246" y="1539428"/>
            <a:ext cx="4235658" cy="43092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12572" y="820971"/>
            <a:ext cx="7654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Canta                          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Can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tar</a:t>
            </a:r>
          </a:p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MX" sz="2400" dirty="0" smtClean="0">
                <a:latin typeface="Comic Sans MS" panose="030F0702030302020204" pitchFamily="66" charset="0"/>
              </a:rPr>
              <a:t>Los niños 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cantan </a:t>
            </a:r>
            <a:r>
              <a:rPr lang="es-MX" sz="2400" dirty="0" smtClean="0">
                <a:latin typeface="Comic Sans MS" panose="030F0702030302020204" pitchFamily="66" charset="0"/>
              </a:rPr>
              <a:t>animadamente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smtClean="0">
                <a:latin typeface="Comic Sans MS" panose="030F0702030302020204" pitchFamily="66" charset="0"/>
              </a:rPr>
              <a:t>en </a:t>
            </a:r>
            <a:r>
              <a:rPr lang="es-MX" sz="2400" dirty="0" smtClean="0">
                <a:latin typeface="Comic Sans MS" panose="030F0702030302020204" pitchFamily="66" charset="0"/>
              </a:rPr>
              <a:t>el colegio.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3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9" y="1955154"/>
            <a:ext cx="5971653" cy="353875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23851" y="746745"/>
            <a:ext cx="110306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Ríe                               </a:t>
            </a: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Re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ír </a:t>
            </a:r>
          </a:p>
          <a:p>
            <a:endParaRPr lang="es-MX" sz="2400" b="1" dirty="0" smtClean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Mis amigos y yo 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reímos </a:t>
            </a: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en el recreo con mucho entusiasmo.</a:t>
            </a:r>
          </a:p>
          <a:p>
            <a:endParaRPr lang="es-MX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2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35" y="1807291"/>
            <a:ext cx="4627265" cy="397493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44574" y="731519"/>
            <a:ext cx="68852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Plancha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                            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Plan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char</a:t>
            </a:r>
            <a:endParaRPr lang="en-US" sz="2400" b="1" dirty="0" smtClean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es-MX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MX" sz="2400" dirty="0" smtClean="0">
                <a:latin typeface="Comic Sans MS" panose="030F0702030302020204" pitchFamily="66" charset="0"/>
              </a:rPr>
              <a:t>     Mi mamá 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plancha </a:t>
            </a:r>
            <a:r>
              <a:rPr lang="es-MX" sz="2400" dirty="0" smtClean="0">
                <a:latin typeface="Comic Sans MS" panose="030F0702030302020204" pitchFamily="66" charset="0"/>
              </a:rPr>
              <a:t>muy bien la ropa.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45" y="2205728"/>
            <a:ext cx="5486876" cy="351769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85554" y="872032"/>
            <a:ext cx="8699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  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Pinta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              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Pin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tar</a:t>
            </a:r>
            <a:endParaRPr lang="en-US" sz="2400" b="1" dirty="0" smtClean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es-MX" sz="2400" dirty="0" smtClean="0">
              <a:latin typeface="Comic Sans MS" panose="030F0702030302020204" pitchFamily="66" charset="0"/>
            </a:endParaRPr>
          </a:p>
          <a:p>
            <a:r>
              <a:rPr lang="es-MX" sz="2400" dirty="0" smtClean="0">
                <a:latin typeface="Comic Sans MS" panose="030F0702030302020204" pitchFamily="66" charset="0"/>
              </a:rPr>
              <a:t>                           La </a:t>
            </a:r>
            <a:r>
              <a:rPr lang="es-MX" sz="2400" dirty="0" smtClean="0">
                <a:latin typeface="Comic Sans MS" panose="030F0702030302020204" pitchFamily="66" charset="0"/>
              </a:rPr>
              <a:t>niña </a:t>
            </a: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pinta </a:t>
            </a:r>
            <a:r>
              <a:rPr lang="es-MX" sz="2400" dirty="0" smtClean="0">
                <a:latin typeface="Comic Sans MS" panose="030F0702030302020204" pitchFamily="66" charset="0"/>
              </a:rPr>
              <a:t>una flor muy bonita.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39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115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</dc:creator>
  <cp:lastModifiedBy>Teresa</cp:lastModifiedBy>
  <cp:revision>7</cp:revision>
  <dcterms:created xsi:type="dcterms:W3CDTF">2020-11-16T00:15:56Z</dcterms:created>
  <dcterms:modified xsi:type="dcterms:W3CDTF">2020-11-16T19:10:01Z</dcterms:modified>
</cp:coreProperties>
</file>