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0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3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2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7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1379-3E6A-407E-9372-5C2314F3136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DEB0-96AD-4E1F-8E5C-9BCEF56A6B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3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t="20952" r="8603" b="21714"/>
          <a:stretch/>
        </p:blipFill>
        <p:spPr>
          <a:xfrm>
            <a:off x="-391886" y="71798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142576" y="875211"/>
            <a:ext cx="3906847" cy="652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Tabla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cinco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30629" y="1410789"/>
            <a:ext cx="10946674" cy="13451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Trabajo con tolerancia, solidaridad y convivencia para la prevención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es-MX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</a:t>
            </a:r>
            <a:r>
              <a:rPr lang="es-MX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MX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de violencia en el plan educativo.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79714" y="2844805"/>
            <a:ext cx="10685417" cy="13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1.-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tabla del cinco aumenta de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MX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.-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Gráfica la tabla de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multiplicar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cinco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relacionando con la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adición.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63" y="4343458"/>
            <a:ext cx="1084217" cy="74183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84663" y="5182923"/>
            <a:ext cx="6096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endParaRPr lang="en-US" sz="20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863840" y="688942"/>
            <a:ext cx="360795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Jueves, 19/11/2020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4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91" y="1041724"/>
            <a:ext cx="10110652" cy="8785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58091" y="1920238"/>
            <a:ext cx="6096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0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672" y="2714722"/>
            <a:ext cx="10541726" cy="83932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058091" y="3608735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15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3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15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672" y="4448063"/>
            <a:ext cx="10110653" cy="88728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40672" y="5231280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20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n-US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20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97" y="950283"/>
            <a:ext cx="9712695" cy="8393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46597" y="1881051"/>
            <a:ext cx="9457507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25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97" y="2668703"/>
            <a:ext cx="9856386" cy="8321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946597" y="3547795"/>
            <a:ext cx="871292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5 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30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30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96" y="4379938"/>
            <a:ext cx="9712695" cy="81040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946596" y="5212081"/>
            <a:ext cx="1111055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r>
              <a:rPr lang="es-MX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35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8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94" y="966806"/>
            <a:ext cx="8913171" cy="8351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9394" y="1801906"/>
            <a:ext cx="1005617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159" y="2623111"/>
            <a:ext cx="9047640" cy="87544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82159" y="3498554"/>
            <a:ext cx="722107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5  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5   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+ 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 45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94" y="4330101"/>
            <a:ext cx="9235901" cy="78765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49394" y="5112177"/>
            <a:ext cx="1294951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5  +  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5   +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=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en-US" sz="16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  </a:t>
            </a:r>
            <a:r>
              <a:rPr lang="es-MX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s-MX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21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97131" y="878848"/>
            <a:ext cx="1039368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3.-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Escribe la tabla de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multiplicar del cinco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relaciona con la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propiedad conmutativa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18440"/>
              </p:ext>
            </p:extLst>
          </p:nvPr>
        </p:nvGraphicFramePr>
        <p:xfrm>
          <a:off x="2439035" y="1761526"/>
          <a:ext cx="7313927" cy="4364132"/>
        </p:xfrm>
        <a:graphic>
          <a:graphicData uri="http://schemas.openxmlformats.org/drawingml/2006/table">
            <a:tbl>
              <a:tblPr firstRow="1" firstCol="1" bandRow="1"/>
              <a:tblGrid>
                <a:gridCol w="487153">
                  <a:extLst>
                    <a:ext uri="{9D8B030D-6E8A-4147-A177-3AD203B41FA5}">
                      <a16:colId xmlns:a16="http://schemas.microsoft.com/office/drawing/2014/main" val="1287161872"/>
                    </a:ext>
                  </a:extLst>
                </a:gridCol>
                <a:gridCol w="487153">
                  <a:extLst>
                    <a:ext uri="{9D8B030D-6E8A-4147-A177-3AD203B41FA5}">
                      <a16:colId xmlns:a16="http://schemas.microsoft.com/office/drawing/2014/main" val="2960810730"/>
                    </a:ext>
                  </a:extLst>
                </a:gridCol>
                <a:gridCol w="487153">
                  <a:extLst>
                    <a:ext uri="{9D8B030D-6E8A-4147-A177-3AD203B41FA5}">
                      <a16:colId xmlns:a16="http://schemas.microsoft.com/office/drawing/2014/main" val="1963151474"/>
                    </a:ext>
                  </a:extLst>
                </a:gridCol>
                <a:gridCol w="487153">
                  <a:extLst>
                    <a:ext uri="{9D8B030D-6E8A-4147-A177-3AD203B41FA5}">
                      <a16:colId xmlns:a16="http://schemas.microsoft.com/office/drawing/2014/main" val="1583243014"/>
                    </a:ext>
                  </a:extLst>
                </a:gridCol>
                <a:gridCol w="487153">
                  <a:extLst>
                    <a:ext uri="{9D8B030D-6E8A-4147-A177-3AD203B41FA5}">
                      <a16:colId xmlns:a16="http://schemas.microsoft.com/office/drawing/2014/main" val="823554783"/>
                    </a:ext>
                  </a:extLst>
                </a:gridCol>
                <a:gridCol w="487153">
                  <a:extLst>
                    <a:ext uri="{9D8B030D-6E8A-4147-A177-3AD203B41FA5}">
                      <a16:colId xmlns:a16="http://schemas.microsoft.com/office/drawing/2014/main" val="2401122511"/>
                    </a:ext>
                  </a:extLst>
                </a:gridCol>
                <a:gridCol w="487153">
                  <a:extLst>
                    <a:ext uri="{9D8B030D-6E8A-4147-A177-3AD203B41FA5}">
                      <a16:colId xmlns:a16="http://schemas.microsoft.com/office/drawing/2014/main" val="923078345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903042265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2073013563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974006326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1400066978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4000338066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2186943658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1932874324"/>
                    </a:ext>
                  </a:extLst>
                </a:gridCol>
                <a:gridCol w="487982">
                  <a:extLst>
                    <a:ext uri="{9D8B030D-6E8A-4147-A177-3AD203B41FA5}">
                      <a16:colId xmlns:a16="http://schemas.microsoft.com/office/drawing/2014/main" val="1845504897"/>
                    </a:ext>
                  </a:extLst>
                </a:gridCol>
              </a:tblGrid>
              <a:tr h="204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853193"/>
                  </a:ext>
                </a:extLst>
              </a:tr>
              <a:tr h="257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197773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37250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736053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83338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94747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53726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212168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6040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441576"/>
                  </a:ext>
                </a:extLst>
              </a:tr>
              <a:tr h="421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18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00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34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70032" y="1013967"/>
            <a:ext cx="6825908" cy="46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4.-</a:t>
            </a:r>
            <a:r>
              <a:rPr lang="es-MX" sz="2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Resuelve las siguientes multiplicaciones.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02229" y="1933303"/>
            <a:ext cx="9653451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2              2                 4               3</a:t>
            </a:r>
            <a:endParaRPr lang="en-US" sz="2400" b="1" dirty="0" smtClean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4                6   5                    1  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8                2   7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X  5 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X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 </a:t>
            </a:r>
            <a:r>
              <a:rPr lang="es-MX" sz="24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2 7 0              3 2  5                   9    0               1 3  5           </a:t>
            </a: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16182" y="1945965"/>
            <a:ext cx="8543109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4                3                1               3</a:t>
            </a:r>
            <a:endParaRPr lang="es-MX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6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8                 5   6                  8   3                 5   7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X 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X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X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X   </a:t>
            </a:r>
            <a:r>
              <a:rPr lang="es-MX" sz="24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MX" sz="2400" u="sng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3 4  0               2 8  0                4 1  5               2 8   5</a:t>
            </a:r>
            <a:endParaRPr lang="es-MX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9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08069" y="1945965"/>
            <a:ext cx="8216537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2              4               4              3</a:t>
            </a:r>
            <a:endParaRPr lang="es-MX" sz="2400" b="1" dirty="0" smtClean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5               1  </a:t>
            </a: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9                 5   9               4   6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  5 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X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X   5    </a:t>
            </a:r>
            <a:r>
              <a:rPr lang="es-MX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2400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4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  </a:t>
            </a:r>
            <a:r>
              <a:rPr lang="es-MX" sz="2400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3 7  5             9     5              2 9   </a:t>
            </a:r>
            <a:r>
              <a:rPr lang="es-MX" sz="240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5             2 3  0</a:t>
            </a:r>
            <a:endParaRPr lang="es-MX" sz="2400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15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414</Words>
  <Application>Microsoft Office PowerPoint</Application>
  <PresentationFormat>Panorámica</PresentationFormat>
  <Paragraphs>208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</dc:creator>
  <cp:lastModifiedBy>Teresa</cp:lastModifiedBy>
  <cp:revision>13</cp:revision>
  <dcterms:created xsi:type="dcterms:W3CDTF">2020-11-16T00:53:58Z</dcterms:created>
  <dcterms:modified xsi:type="dcterms:W3CDTF">2020-11-19T20:00:04Z</dcterms:modified>
</cp:coreProperties>
</file>