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304-B450-4171-9C69-87514E0E681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C60-696B-4CAC-9AB3-F528E5F2FB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304-B450-4171-9C69-87514E0E681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C60-696B-4CAC-9AB3-F528E5F2FB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1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304-B450-4171-9C69-87514E0E681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C60-696B-4CAC-9AB3-F528E5F2FB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5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304-B450-4171-9C69-87514E0E681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C60-696B-4CAC-9AB3-F528E5F2FB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8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304-B450-4171-9C69-87514E0E681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C60-696B-4CAC-9AB3-F528E5F2FB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1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304-B450-4171-9C69-87514E0E681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C60-696B-4CAC-9AB3-F528E5F2FB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1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304-B450-4171-9C69-87514E0E681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C60-696B-4CAC-9AB3-F528E5F2FB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8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304-B450-4171-9C69-87514E0E681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C60-696B-4CAC-9AB3-F528E5F2FB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304-B450-4171-9C69-87514E0E681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C60-696B-4CAC-9AB3-F528E5F2FB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304-B450-4171-9C69-87514E0E681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C60-696B-4CAC-9AB3-F528E5F2FB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304-B450-4171-9C69-87514E0E681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C60-696B-4CAC-9AB3-F528E5F2FB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1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2304-B450-4171-9C69-87514E0E681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4C60-696B-4CAC-9AB3-F528E5F2FB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54033" y="2621280"/>
            <a:ext cx="96403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ill Sans Ultra Bold" panose="020B0A02020104020203" pitchFamily="34" charset="0"/>
              </a:rPr>
              <a:t>¿Cómo nos transportamos por tierra, aire y agua?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92777" y="1170324"/>
            <a:ext cx="9831977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sz="3600" b="1" dirty="0" smtClean="0">
                <a:ln/>
                <a:solidFill>
                  <a:schemeClr val="accent4"/>
                </a:solidFill>
              </a:rPr>
              <a:t>1.- Para trasladarnos de un lugar a otro necesitamos medios de transporte.</a:t>
            </a:r>
          </a:p>
          <a:p>
            <a:r>
              <a:rPr lang="es-MX" sz="3600" b="1" dirty="0" smtClean="0">
                <a:ln/>
                <a:solidFill>
                  <a:schemeClr val="accent4"/>
                </a:solidFill>
              </a:rPr>
              <a:t>2.- </a:t>
            </a:r>
            <a:r>
              <a:rPr lang="es-MX" sz="3600" b="1" dirty="0" smtClean="0">
                <a:ln/>
                <a:solidFill>
                  <a:srgbClr val="FF0000"/>
                </a:solidFill>
              </a:rPr>
              <a:t>Los medios de transporte </a:t>
            </a:r>
            <a:r>
              <a:rPr lang="es-MX" sz="3600" b="1" dirty="0" smtClean="0">
                <a:ln/>
                <a:solidFill>
                  <a:schemeClr val="accent4"/>
                </a:solidFill>
              </a:rPr>
              <a:t>son los vehículos que utilizamos para que nos trasladen de un lugar a otro lugar. </a:t>
            </a:r>
          </a:p>
          <a:p>
            <a:endParaRPr lang="en-US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92777" y="636720"/>
            <a:ext cx="9831977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sz="3600" b="1" dirty="0" smtClean="0">
                <a:ln/>
                <a:solidFill>
                  <a:schemeClr val="accent4"/>
                </a:solidFill>
              </a:rPr>
              <a:t>3</a:t>
            </a:r>
            <a:r>
              <a:rPr lang="es-MX" sz="3600" b="1" dirty="0" smtClean="0">
                <a:ln/>
                <a:solidFill>
                  <a:schemeClr val="accent4"/>
                </a:solidFill>
              </a:rPr>
              <a:t>.- </a:t>
            </a:r>
            <a:r>
              <a:rPr lang="es-MX" sz="3600" b="1" dirty="0" smtClean="0">
                <a:ln/>
                <a:solidFill>
                  <a:srgbClr val="FF0000"/>
                </a:solidFill>
              </a:rPr>
              <a:t>Los medios de transporte </a:t>
            </a:r>
            <a:r>
              <a:rPr lang="es-MX" sz="3600" b="1" dirty="0" smtClean="0">
                <a:ln/>
                <a:solidFill>
                  <a:schemeClr val="accent4"/>
                </a:solidFill>
              </a:rPr>
              <a:t>pueden ser:</a:t>
            </a:r>
          </a:p>
          <a:p>
            <a:pPr marL="457200" indent="-457200">
              <a:buAutoNum type="alphaLcParenR"/>
            </a:pPr>
            <a:r>
              <a:rPr lang="es-MX" sz="3600" b="1" dirty="0" smtClean="0">
                <a:ln/>
                <a:solidFill>
                  <a:srgbClr val="FF0000"/>
                </a:solidFill>
              </a:rPr>
              <a:t>Terrestres.-</a:t>
            </a:r>
            <a:r>
              <a:rPr lang="es-MX" sz="3600" b="1" dirty="0" smtClean="0">
                <a:ln/>
                <a:solidFill>
                  <a:schemeClr val="accent4"/>
                </a:solidFill>
              </a:rPr>
              <a:t> Son los que se mueven por la tierra o sea son vías terrestres, como: moto, bicicleta, autos, camión, camioneta, etc.- </a:t>
            </a:r>
          </a:p>
          <a:p>
            <a:endParaRPr lang="en-US" sz="2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22" y="3860048"/>
            <a:ext cx="2408129" cy="22983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776" y="3860047"/>
            <a:ext cx="2536841" cy="22983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40" y="3715734"/>
            <a:ext cx="2816738" cy="22989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91622" y="3192514"/>
            <a:ext cx="233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Autos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4750635" y="3167390"/>
            <a:ext cx="260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Autobús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168640" y="3167390"/>
            <a:ext cx="26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Flotas</a:t>
            </a:r>
            <a:r>
              <a:rPr lang="es-BO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04" y="923099"/>
            <a:ext cx="2469094" cy="19691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060" y="923098"/>
            <a:ext cx="2686389" cy="19691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270" y="923099"/>
            <a:ext cx="2677833" cy="19691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45" y="3950257"/>
            <a:ext cx="2484914" cy="19630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060" y="3700621"/>
            <a:ext cx="2686389" cy="22127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3808" y="3815377"/>
            <a:ext cx="2677833" cy="209796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83919" y="344287"/>
            <a:ext cx="202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Micro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589416" y="399878"/>
            <a:ext cx="2055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Bicicleta</a:t>
            </a:r>
            <a:r>
              <a:rPr lang="es-BO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482149" y="395385"/>
            <a:ext cx="2324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Moto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57943" y="3317966"/>
            <a:ext cx="188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Tren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402182" y="3195035"/>
            <a:ext cx="2429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Metro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334103" y="3179941"/>
            <a:ext cx="247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Camión</a:t>
            </a:r>
            <a:r>
              <a:rPr lang="es-B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62594" y="914400"/>
            <a:ext cx="986681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sz="3600" b="1" dirty="0" smtClean="0">
                <a:ln/>
                <a:solidFill>
                  <a:srgbClr val="FF0000"/>
                </a:solidFill>
              </a:rPr>
              <a:t>b) Acuáticos.- </a:t>
            </a:r>
            <a:r>
              <a:rPr lang="es-MX" sz="3600" b="1" dirty="0">
                <a:ln/>
                <a:solidFill>
                  <a:schemeClr val="accent4"/>
                </a:solidFill>
              </a:rPr>
              <a:t>S</a:t>
            </a:r>
            <a:r>
              <a:rPr lang="es-MX" sz="3600" b="1" dirty="0" smtClean="0">
                <a:ln/>
                <a:solidFill>
                  <a:schemeClr val="accent4"/>
                </a:solidFill>
              </a:rPr>
              <a:t>on los que se mueven por agua como: barco, bote, canoa, crucero, submarino, etc.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5284" b="15211"/>
          <a:stretch/>
        </p:blipFill>
        <p:spPr>
          <a:xfrm>
            <a:off x="788126" y="2536686"/>
            <a:ext cx="2913880" cy="24020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742" y="2536686"/>
            <a:ext cx="2603218" cy="24020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538" y="2536686"/>
            <a:ext cx="2437884" cy="240203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80294" y="2027929"/>
            <a:ext cx="232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Crucero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4972594" y="2027929"/>
            <a:ext cx="237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Barco</a:t>
            </a:r>
            <a:r>
              <a:rPr lang="es-BO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597537" y="2027929"/>
            <a:ext cx="234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Canoa</a:t>
            </a:r>
            <a:r>
              <a:rPr lang="es-BO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63" y="2299141"/>
            <a:ext cx="2542252" cy="24386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578" y="2299141"/>
            <a:ext cx="3438804" cy="24361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013" y="2299141"/>
            <a:ext cx="3339757" cy="24439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66651" y="157625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Velero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4667794" y="1576251"/>
            <a:ext cx="249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Balsa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8747759" y="1576251"/>
            <a:ext cx="199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Kayak</a:t>
            </a:r>
            <a:r>
              <a:rPr lang="es-B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602377" y="67558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sz="3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MX" sz="3600" b="1" dirty="0" smtClean="0">
                <a:ln/>
                <a:solidFill>
                  <a:srgbClr val="FF0000"/>
                </a:solidFill>
              </a:rPr>
              <a:t>c) Aéreos.-</a:t>
            </a:r>
            <a:r>
              <a:rPr lang="es-MX" sz="3600" b="1" dirty="0" smtClean="0">
                <a:ln/>
                <a:solidFill>
                  <a:schemeClr val="accent4"/>
                </a:solidFill>
              </a:rPr>
              <a:t> son los que se mueve por el aire (vía aérea) y son:</a:t>
            </a:r>
          </a:p>
          <a:p>
            <a:r>
              <a:rPr lang="es-MX" sz="3600" b="1" dirty="0" smtClean="0">
                <a:ln/>
                <a:solidFill>
                  <a:schemeClr val="accent4"/>
                </a:solidFill>
              </a:rPr>
              <a:t>avión, avioneta, helicóptero, cohete, nave espacial, etc. </a:t>
            </a:r>
            <a:endParaRPr lang="es-MX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92" y="3944757"/>
            <a:ext cx="2386789" cy="17679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270" y="3944757"/>
            <a:ext cx="2450271" cy="17679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030" y="3944757"/>
            <a:ext cx="2359199" cy="176799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76632" y="3390029"/>
            <a:ext cx="183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Avión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07179" y="3313085"/>
            <a:ext cx="205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Helicóptero</a:t>
            </a:r>
            <a:r>
              <a:rPr lang="es-BO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45212" y="3313085"/>
            <a:ext cx="202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Avioneta</a:t>
            </a:r>
            <a:r>
              <a:rPr lang="es-B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57" y="2542371"/>
            <a:ext cx="2384259" cy="19085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780" y="2542456"/>
            <a:ext cx="2296853" cy="19084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915" y="2542371"/>
            <a:ext cx="2155460" cy="190802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69971" y="1970636"/>
            <a:ext cx="305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Globo Aerostático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07181" y="1955073"/>
            <a:ext cx="205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Cohete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422208" y="1970636"/>
            <a:ext cx="249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 smtClean="0">
                <a:solidFill>
                  <a:srgbClr val="FF0000"/>
                </a:solidFill>
              </a:rPr>
              <a:t>Nave Espacial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524000" y="1576253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sz="3600" b="1" dirty="0" smtClean="0">
                <a:ln/>
                <a:solidFill>
                  <a:schemeClr val="accent4"/>
                </a:solidFill>
              </a:rPr>
              <a:t>4.- Debemos cuidar los </a:t>
            </a:r>
            <a:r>
              <a:rPr lang="es-MX" sz="3600" b="1" dirty="0" smtClean="0">
                <a:ln/>
                <a:solidFill>
                  <a:srgbClr val="FF0000"/>
                </a:solidFill>
              </a:rPr>
              <a:t>medios de transporte</a:t>
            </a:r>
            <a:r>
              <a:rPr lang="es-MX" sz="3600" b="1" dirty="0" smtClean="0">
                <a:ln/>
                <a:solidFill>
                  <a:schemeClr val="accent4"/>
                </a:solidFill>
              </a:rPr>
              <a:t> porque nos facilitan el traslado de un lugar a otro. </a:t>
            </a:r>
          </a:p>
        </p:txBody>
      </p:sp>
    </p:spTree>
    <p:extLst>
      <p:ext uri="{BB962C8B-B14F-4D97-AF65-F5344CB8AC3E}">
        <p14:creationId xmlns:p14="http://schemas.microsoft.com/office/powerpoint/2010/main" val="16772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186</Words>
  <Application>Microsoft Office PowerPoint</Application>
  <PresentationFormat>Panorámica</PresentationFormat>
  <Paragraphs>30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 Ultra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Teresa</cp:lastModifiedBy>
  <cp:revision>11</cp:revision>
  <dcterms:created xsi:type="dcterms:W3CDTF">2020-09-10T15:00:46Z</dcterms:created>
  <dcterms:modified xsi:type="dcterms:W3CDTF">2020-09-11T23:20:00Z</dcterms:modified>
</cp:coreProperties>
</file>