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7F0E-ACDF-4E7A-A917-F09EDE5E4FF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4544-A8D5-4892-BBF9-7AA595A186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7F0E-ACDF-4E7A-A917-F09EDE5E4FF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4544-A8D5-4892-BBF9-7AA595A186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1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7F0E-ACDF-4E7A-A917-F09EDE5E4FF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4544-A8D5-4892-BBF9-7AA595A186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4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7F0E-ACDF-4E7A-A917-F09EDE5E4FF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4544-A8D5-4892-BBF9-7AA595A186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0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7F0E-ACDF-4E7A-A917-F09EDE5E4FF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4544-A8D5-4892-BBF9-7AA595A186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0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7F0E-ACDF-4E7A-A917-F09EDE5E4FF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4544-A8D5-4892-BBF9-7AA595A186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1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7F0E-ACDF-4E7A-A917-F09EDE5E4FF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4544-A8D5-4892-BBF9-7AA595A186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7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7F0E-ACDF-4E7A-A917-F09EDE5E4FF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4544-A8D5-4892-BBF9-7AA595A186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9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7F0E-ACDF-4E7A-A917-F09EDE5E4FF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4544-A8D5-4892-BBF9-7AA595A186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8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7F0E-ACDF-4E7A-A917-F09EDE5E4FF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4544-A8D5-4892-BBF9-7AA595A186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7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7F0E-ACDF-4E7A-A917-F09EDE5E4FF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4544-A8D5-4892-BBF9-7AA595A186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B7F0E-ACDF-4E7A-A917-F09EDE5E4FF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54544-A8D5-4892-BBF9-7AA595A186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2"/>
            <a:ext cx="6858000" cy="1219200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90651" y="705394"/>
            <a:ext cx="7053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ADJETIVOS CALIFICATIVOS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490651" y="1912182"/>
            <a:ext cx="7315200" cy="114953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Trabajo con honestidad, esfuerzo y en equipo para la prevención de violencia en el plan educativo.</a:t>
            </a:r>
            <a:endParaRPr lang="es-MX" sz="2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77885" y="3683726"/>
            <a:ext cx="6940732" cy="1256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1.-</a:t>
            </a:r>
            <a:r>
              <a:rPr lang="es-MX" sz="24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adjetivo calificativo es una palabra que se usa para describir las características de los objetos, las personas, los animales o los lugares.</a:t>
            </a:r>
            <a:endParaRPr lang="en-US" sz="1600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5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2"/>
            <a:ext cx="6858000" cy="1219200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14697" y="748937"/>
            <a:ext cx="295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Ejemplo</a:t>
            </a:r>
            <a:r>
              <a:rPr lang="es-BO" dirty="0" smtClean="0"/>
              <a:t> 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" y="2336417"/>
            <a:ext cx="4639458" cy="33957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920" y="2336417"/>
            <a:ext cx="4519510" cy="33957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576459" y="1524000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La flor es 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bonita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33303" y="1523999"/>
            <a:ext cx="316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El árbol es </a:t>
            </a:r>
            <a:r>
              <a:rPr lang="es-MX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grande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9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2"/>
            <a:ext cx="6858000" cy="1219200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49682" y="748936"/>
            <a:ext cx="969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Escribo tres adjetivos calificativos para describir cada imagen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537" y="1610921"/>
            <a:ext cx="5151566" cy="381033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628709" y="2129135"/>
            <a:ext cx="3313613" cy="198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iglesia es:</a:t>
            </a:r>
            <a:endParaRPr lang="en-US" sz="2400" dirty="0" smtClean="0">
              <a:ln>
                <a:solidFill>
                  <a:srgbClr val="92D050"/>
                </a:solidFill>
              </a:ln>
              <a:solidFill>
                <a:srgbClr val="92D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1.-</a:t>
            </a:r>
            <a:endParaRPr lang="en-US" sz="2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2.-</a:t>
            </a:r>
            <a:endParaRPr lang="en-US" sz="2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3.-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9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2"/>
            <a:ext cx="6858000" cy="121920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668" y="1606136"/>
            <a:ext cx="5614903" cy="36457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759337" y="2307771"/>
            <a:ext cx="3108960" cy="19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 zapatos son:</a:t>
            </a:r>
            <a:endParaRPr lang="en-US" sz="2400" dirty="0" smtClean="0">
              <a:ln>
                <a:solidFill>
                  <a:srgbClr val="92D050"/>
                </a:solidFill>
              </a:ln>
              <a:solidFill>
                <a:srgbClr val="92D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1.-</a:t>
            </a:r>
            <a:endParaRPr lang="en-US" sz="2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2.-</a:t>
            </a:r>
            <a:endParaRPr lang="en-US" sz="2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3.-</a:t>
            </a:r>
            <a:endParaRPr lang="en-US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5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2"/>
            <a:ext cx="6858000" cy="121920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89" y="1109269"/>
            <a:ext cx="5182049" cy="46394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487307" y="2090057"/>
            <a:ext cx="3683726" cy="196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perro </a:t>
            </a:r>
            <a:r>
              <a:rPr lang="en-US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es:</a:t>
            </a:r>
            <a:endParaRPr lang="en-US" sz="2400" dirty="0" smtClean="0">
              <a:ln>
                <a:solidFill>
                  <a:srgbClr val="92D050"/>
                </a:solidFill>
              </a:ln>
              <a:solidFill>
                <a:srgbClr val="92D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1.- </a:t>
            </a:r>
            <a:endParaRPr lang="en-US" sz="2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2.-</a:t>
            </a:r>
            <a:endParaRPr lang="en-US" sz="2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3.-</a:t>
            </a:r>
            <a:endParaRPr lang="en-US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8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2"/>
            <a:ext cx="6858000" cy="121920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638" y="2044204"/>
            <a:ext cx="5523455" cy="304826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628709" y="1959429"/>
            <a:ext cx="3431177" cy="196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comedor </a:t>
            </a:r>
            <a:r>
              <a:rPr lang="en-US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es:</a:t>
            </a:r>
            <a:endParaRPr lang="en-US" sz="2400" dirty="0" smtClean="0">
              <a:ln>
                <a:solidFill>
                  <a:srgbClr val="92D050"/>
                </a:solidFill>
              </a:ln>
              <a:solidFill>
                <a:srgbClr val="92D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1.-</a:t>
            </a:r>
            <a:endParaRPr lang="en-US" sz="2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2.-</a:t>
            </a:r>
            <a:endParaRPr lang="en-US" sz="2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3.-</a:t>
            </a:r>
            <a:endParaRPr lang="en-US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1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2"/>
            <a:ext cx="6858000" cy="121920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119" y="1386237"/>
            <a:ext cx="5614903" cy="385910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863840" y="1828800"/>
            <a:ext cx="3509554" cy="196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Las frutas </a:t>
            </a:r>
            <a:r>
              <a:rPr lang="en-US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son:</a:t>
            </a:r>
            <a:endParaRPr lang="en-US" sz="2400" dirty="0" smtClean="0">
              <a:ln>
                <a:solidFill>
                  <a:srgbClr val="92D050"/>
                </a:solidFill>
              </a:ln>
              <a:solidFill>
                <a:srgbClr val="92D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1.- </a:t>
            </a:r>
            <a:endParaRPr lang="en-US" sz="2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2.-</a:t>
            </a:r>
            <a:endParaRPr lang="en-US" sz="2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3.-</a:t>
            </a:r>
            <a:endParaRPr lang="en-US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397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115</Words>
  <Application>Microsoft Office PowerPoint</Application>
  <PresentationFormat>Panorámica</PresentationFormat>
  <Paragraphs>27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 Ayala</dc:creator>
  <cp:lastModifiedBy>Nicole Ayala</cp:lastModifiedBy>
  <cp:revision>4</cp:revision>
  <dcterms:created xsi:type="dcterms:W3CDTF">2020-09-25T14:40:06Z</dcterms:created>
  <dcterms:modified xsi:type="dcterms:W3CDTF">2020-09-25T15:00:36Z</dcterms:modified>
</cp:coreProperties>
</file>