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EE03-886B-4B08-B071-EC5964A58A73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FF0-1EFE-4C13-844B-2A48EE1CF8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90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EE03-886B-4B08-B071-EC5964A58A73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FF0-1EFE-4C13-844B-2A48EE1CF8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5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EE03-886B-4B08-B071-EC5964A58A73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FF0-1EFE-4C13-844B-2A48EE1CF8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7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EE03-886B-4B08-B071-EC5964A58A73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FF0-1EFE-4C13-844B-2A48EE1CF8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31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EE03-886B-4B08-B071-EC5964A58A73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FF0-1EFE-4C13-844B-2A48EE1CF8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04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EE03-886B-4B08-B071-EC5964A58A73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FF0-1EFE-4C13-844B-2A48EE1CF8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88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EE03-886B-4B08-B071-EC5964A58A73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FF0-1EFE-4C13-844B-2A48EE1CF8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35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EE03-886B-4B08-B071-EC5964A58A73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FF0-1EFE-4C13-844B-2A48EE1CF8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3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EE03-886B-4B08-B071-EC5964A58A73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FF0-1EFE-4C13-844B-2A48EE1CF8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84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EE03-886B-4B08-B071-EC5964A58A73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FF0-1EFE-4C13-844B-2A48EE1CF8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41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EE03-886B-4B08-B071-EC5964A58A73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FF0-1EFE-4C13-844B-2A48EE1CF8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35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9EE03-886B-4B08-B071-EC5964A58A73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60FF0-1EFE-4C13-844B-2A48EE1CF8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22612" y="824753"/>
            <a:ext cx="9009529" cy="5127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183" y="2937573"/>
            <a:ext cx="3450900" cy="23755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1716741" y="2094352"/>
            <a:ext cx="4222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Tarumá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822" y="3118611"/>
            <a:ext cx="4196919" cy="271464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240151" y="2527893"/>
            <a:ext cx="3998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Acerola</a:t>
            </a:r>
            <a:r>
              <a:rPr lang="es-BO" dirty="0" smtClean="0"/>
              <a:t> 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2923004" y="1246150"/>
            <a:ext cx="6435635" cy="120032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s-BO" sz="3600" b="1" u="sng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Á</a:t>
            </a:r>
            <a:r>
              <a:rPr lang="es-BO" sz="3600" b="1" u="sng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rboles Frutales de Santa Cruz</a:t>
            </a:r>
            <a:endParaRPr lang="en-US" sz="3600" b="1" u="sng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389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22612" y="824753"/>
            <a:ext cx="9009529" cy="5127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171" y="2299905"/>
            <a:ext cx="4035205" cy="28120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2420310" y="1208386"/>
            <a:ext cx="3222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Motojobobo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499" y="2821577"/>
            <a:ext cx="3858518" cy="27083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6938490" y="1650452"/>
            <a:ext cx="2882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Pacay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729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22612" y="824753"/>
            <a:ext cx="9009529" cy="5127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365" y="2139447"/>
            <a:ext cx="4070194" cy="29019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2673531" y="1175657"/>
            <a:ext cx="2603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Bí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312" y="2725781"/>
            <a:ext cx="4070194" cy="2930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6900006" y="1721546"/>
            <a:ext cx="3021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Ambaiba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81093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22612" y="824753"/>
            <a:ext cx="9009529" cy="5127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725" y="2581041"/>
            <a:ext cx="3686287" cy="2308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2425080" y="1460779"/>
            <a:ext cx="315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Membrillo 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474" y="2974290"/>
            <a:ext cx="4273189" cy="289095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020903" y="2156171"/>
            <a:ext cx="4742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Totaí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470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22612" y="824753"/>
            <a:ext cx="9009529" cy="5127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097" y="2231851"/>
            <a:ext cx="3896022" cy="2394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9286" t="13620" r="11100" b="13975"/>
          <a:stretch/>
        </p:blipFill>
        <p:spPr>
          <a:xfrm>
            <a:off x="6430769" y="2943497"/>
            <a:ext cx="3897597" cy="24732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/>
          <p:cNvSpPr txBox="1"/>
          <p:nvPr/>
        </p:nvSpPr>
        <p:spPr>
          <a:xfrm>
            <a:off x="7341325" y="1877908"/>
            <a:ext cx="286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Mayaraú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177143" y="1254035"/>
            <a:ext cx="3599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Cupesí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041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22612" y="824753"/>
            <a:ext cx="9009529" cy="5127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4484" r="998" b="12934"/>
          <a:stretch/>
        </p:blipFill>
        <p:spPr>
          <a:xfrm>
            <a:off x="2072640" y="2571992"/>
            <a:ext cx="3796937" cy="2296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2886891" y="1487519"/>
            <a:ext cx="2795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Guapomó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2186" b="9976"/>
          <a:stretch/>
        </p:blipFill>
        <p:spPr>
          <a:xfrm>
            <a:off x="6319605" y="3175572"/>
            <a:ext cx="3930383" cy="22169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7136801" y="1937707"/>
            <a:ext cx="2664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Lúcuma</a:t>
            </a:r>
            <a:r>
              <a:rPr lang="es-BO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145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22612" y="824753"/>
            <a:ext cx="9009529" cy="5127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14787"/>
          <a:stretch/>
        </p:blipFill>
        <p:spPr>
          <a:xfrm>
            <a:off x="1936151" y="2220685"/>
            <a:ext cx="4074456" cy="2607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2358" t="4454" b="14601"/>
          <a:stretch/>
        </p:blipFill>
        <p:spPr>
          <a:xfrm>
            <a:off x="6514011" y="3074255"/>
            <a:ext cx="3779062" cy="2368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2152171" y="1168776"/>
            <a:ext cx="3858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Motoyoé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145153" y="1953993"/>
            <a:ext cx="2516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Turere</a:t>
            </a:r>
            <a:r>
              <a:rPr lang="es-BO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862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22612" y="824753"/>
            <a:ext cx="9009529" cy="5127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79" y="2133395"/>
            <a:ext cx="3873479" cy="26250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4308" y="2779882"/>
            <a:ext cx="3336004" cy="28377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2211976" y="1125131"/>
            <a:ext cx="3472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Guayaba</a:t>
            </a:r>
            <a:r>
              <a:rPr lang="es-BO" dirty="0" smtClean="0"/>
              <a:t> 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7062651" y="1663337"/>
            <a:ext cx="2751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Pachío</a:t>
            </a:r>
            <a:r>
              <a:rPr lang="es-BO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281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22612" y="824753"/>
            <a:ext cx="9009529" cy="5127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348" y="2129810"/>
            <a:ext cx="3735977" cy="31368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2081348" y="1123339"/>
            <a:ext cx="3518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Ocoró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327" y="2808765"/>
            <a:ext cx="3770812" cy="27083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/>
          <p:cNvSpPr txBox="1"/>
          <p:nvPr/>
        </p:nvSpPr>
        <p:spPr>
          <a:xfrm>
            <a:off x="7022950" y="1549387"/>
            <a:ext cx="2403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Guapur</a:t>
            </a:r>
            <a:r>
              <a:rPr lang="es-BO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ú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962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22612" y="824753"/>
            <a:ext cx="9009529" cy="5127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700" y="2281646"/>
            <a:ext cx="3965300" cy="2429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/>
          <p:cNvSpPr txBox="1"/>
          <p:nvPr/>
        </p:nvSpPr>
        <p:spPr>
          <a:xfrm>
            <a:off x="2551611" y="1199257"/>
            <a:ext cx="2882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Motacú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316" y="2917372"/>
            <a:ext cx="3847578" cy="26038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CuadroTexto 11"/>
          <p:cNvSpPr txBox="1"/>
          <p:nvPr/>
        </p:nvSpPr>
        <p:spPr>
          <a:xfrm>
            <a:off x="6980738" y="1797110"/>
            <a:ext cx="2890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Guabirá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232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22612" y="824753"/>
            <a:ext cx="9009529" cy="5127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388" y="2247809"/>
            <a:ext cx="3979817" cy="28836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2211977" y="1182338"/>
            <a:ext cx="3579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Paquío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084" y="2887244"/>
            <a:ext cx="4026178" cy="2565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/>
          <p:cNvSpPr txBox="1"/>
          <p:nvPr/>
        </p:nvSpPr>
        <p:spPr>
          <a:xfrm>
            <a:off x="6892322" y="1766982"/>
            <a:ext cx="2847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Pitón</a:t>
            </a:r>
            <a:r>
              <a:rPr lang="es-BO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836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27</Words>
  <Application>Microsoft Office PowerPoint</Application>
  <PresentationFormat>Panorámica</PresentationFormat>
  <Paragraphs>23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Nicole Ayala</dc:creator>
  <cp:lastModifiedBy>Nicole Ayala</cp:lastModifiedBy>
  <cp:revision>7</cp:revision>
  <dcterms:created xsi:type="dcterms:W3CDTF">2020-09-19T15:52:35Z</dcterms:created>
  <dcterms:modified xsi:type="dcterms:W3CDTF">2020-09-20T00:33:33Z</dcterms:modified>
</cp:coreProperties>
</file>