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2" r:id="rId3"/>
    <p:sldId id="263" r:id="rId4"/>
    <p:sldId id="264" r:id="rId5"/>
    <p:sldId id="261" r:id="rId6"/>
    <p:sldId id="260" r:id="rId7"/>
    <p:sldId id="259" r:id="rId8"/>
    <p:sldId id="258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8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7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2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0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0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0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3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7FAFA-BA92-4F9E-ACE9-50C95608E10D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D8764-0FC7-4FA7-8663-72647021DB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7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695303" y="1524000"/>
            <a:ext cx="6801394" cy="47383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s-BO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LAS PALABRAS ANTÓNIMAS 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14697" y="2865120"/>
            <a:ext cx="3849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Las palabras </a:t>
            </a:r>
            <a:r>
              <a:rPr lang="es-MX" sz="2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antónimas o antónimo</a:t>
            </a:r>
            <a:r>
              <a:rPr lang="es-MX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indican lo contrario u opuesto. 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279" t="10069" r="61830" b="10808"/>
          <a:stretch/>
        </p:blipFill>
        <p:spPr>
          <a:xfrm>
            <a:off x="5342709" y="2398429"/>
            <a:ext cx="992777" cy="31002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4350" t="11267" r="8380" b="16220"/>
          <a:stretch/>
        </p:blipFill>
        <p:spPr>
          <a:xfrm>
            <a:off x="7626531" y="2673531"/>
            <a:ext cx="1637211" cy="275204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26531" y="5251269"/>
            <a:ext cx="315686" cy="174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7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153" t="12505" r="57823" b="13358"/>
          <a:stretch/>
        </p:blipFill>
        <p:spPr>
          <a:xfrm>
            <a:off x="2830285" y="1567543"/>
            <a:ext cx="2002972" cy="41626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2159" t="11420" r="13041" b="13358"/>
          <a:stretch/>
        </p:blipFill>
        <p:spPr>
          <a:xfrm>
            <a:off x="7350033" y="1506583"/>
            <a:ext cx="2246812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2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743" t="11764" r="51454" b="14965"/>
          <a:stretch/>
        </p:blipFill>
        <p:spPr>
          <a:xfrm>
            <a:off x="2629990" y="1314994"/>
            <a:ext cx="2203268" cy="44849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2618" t="12903" r="11525" b="16530"/>
          <a:stretch/>
        </p:blipFill>
        <p:spPr>
          <a:xfrm>
            <a:off x="7397935" y="1436915"/>
            <a:ext cx="2146660" cy="43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70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234" t="11507" r="53200" b="17071"/>
          <a:stretch/>
        </p:blipFill>
        <p:spPr>
          <a:xfrm>
            <a:off x="2534194" y="1556657"/>
            <a:ext cx="2368731" cy="374468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525486" y="1558834"/>
            <a:ext cx="78377" cy="66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297" y="1556657"/>
            <a:ext cx="130628" cy="6706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606" y="4630724"/>
            <a:ext cx="128027" cy="67061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534194" y="5138057"/>
            <a:ext cx="505097" cy="16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54800" t="11384" r="8878" b="20556"/>
          <a:stretch/>
        </p:blipFill>
        <p:spPr>
          <a:xfrm>
            <a:off x="7161045" y="1567543"/>
            <a:ext cx="2174544" cy="35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1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360" t="6277" r="9664" b="7220"/>
          <a:stretch/>
        </p:blipFill>
        <p:spPr>
          <a:xfrm>
            <a:off x="2508068" y="1630680"/>
            <a:ext cx="2325189" cy="35966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9435" t="7743" r="9726" b="8267"/>
          <a:stretch/>
        </p:blipFill>
        <p:spPr>
          <a:xfrm>
            <a:off x="7027817" y="1630680"/>
            <a:ext cx="2429691" cy="34921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65566" y="1239279"/>
            <a:ext cx="1375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Dormir 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715795" y="1323703"/>
            <a:ext cx="141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Despertar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09554" y="5027265"/>
            <a:ext cx="122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Día</a:t>
            </a:r>
            <a:r>
              <a:rPr lang="es-BO" dirty="0" smtClean="0"/>
              <a:t> 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7994469" y="5122817"/>
            <a:ext cx="158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Noche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74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460" t="50894" r="7314" b="7873"/>
          <a:stretch/>
        </p:blipFill>
        <p:spPr>
          <a:xfrm>
            <a:off x="1680753" y="2499360"/>
            <a:ext cx="3969687" cy="22293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460" t="6505" r="7313" b="49106"/>
          <a:stretch/>
        </p:blipFill>
        <p:spPr>
          <a:xfrm>
            <a:off x="6202979" y="2503128"/>
            <a:ext cx="3681250" cy="22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276" t="49028" r="8355" b="6563"/>
          <a:stretch/>
        </p:blipFill>
        <p:spPr>
          <a:xfrm>
            <a:off x="1445623" y="2377439"/>
            <a:ext cx="4111167" cy="22816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060" t="6461" r="7277" b="50358"/>
          <a:stretch/>
        </p:blipFill>
        <p:spPr>
          <a:xfrm>
            <a:off x="6234695" y="2382823"/>
            <a:ext cx="4282825" cy="22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84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473" t="11686" r="53544" b="21025"/>
          <a:stretch/>
        </p:blipFill>
        <p:spPr>
          <a:xfrm>
            <a:off x="2490651" y="1584961"/>
            <a:ext cx="2490652" cy="35443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73234" y="1593669"/>
            <a:ext cx="95795" cy="496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4885509" y="1584961"/>
            <a:ext cx="95794" cy="531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6406" t="11354" r="10881" b="16892"/>
          <a:stretch/>
        </p:blipFill>
        <p:spPr>
          <a:xfrm>
            <a:off x="7471954" y="1706878"/>
            <a:ext cx="2090057" cy="377952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71954" y="5294811"/>
            <a:ext cx="296092" cy="200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44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240" t="11521" r="53177" b="18711"/>
          <a:stretch/>
        </p:blipFill>
        <p:spPr>
          <a:xfrm>
            <a:off x="2360024" y="1733005"/>
            <a:ext cx="2603862" cy="36750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6884" t="11850" r="10946" b="13917"/>
          <a:stretch/>
        </p:blipFill>
        <p:spPr>
          <a:xfrm>
            <a:off x="7519851" y="1576252"/>
            <a:ext cx="2116184" cy="39101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519851" y="5068389"/>
            <a:ext cx="465909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2360024" y="5281749"/>
            <a:ext cx="444136" cy="126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4894217" y="5281749"/>
            <a:ext cx="69669" cy="126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4894216" y="1802675"/>
            <a:ext cx="69669" cy="409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251" y="1599333"/>
            <a:ext cx="117566" cy="62400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 flipH="1">
            <a:off x="4860470" y="1715589"/>
            <a:ext cx="103414" cy="278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801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19</Words>
  <Application>Microsoft Office PowerPoint</Application>
  <PresentationFormat>Panorámica</PresentationFormat>
  <Paragraphs>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Nicole Ayala</dc:creator>
  <cp:lastModifiedBy>Nicole Ayala</cp:lastModifiedBy>
  <cp:revision>4</cp:revision>
  <dcterms:created xsi:type="dcterms:W3CDTF">2020-09-04T15:25:34Z</dcterms:created>
  <dcterms:modified xsi:type="dcterms:W3CDTF">2020-09-04T16:01:35Z</dcterms:modified>
</cp:coreProperties>
</file>