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16ED-2CB4-44A9-9AAE-B0BA137A6AD3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5A20-D573-4529-852C-F5EB12A8A1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25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16ED-2CB4-44A9-9AAE-B0BA137A6AD3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5A20-D573-4529-852C-F5EB12A8A1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2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16ED-2CB4-44A9-9AAE-B0BA137A6AD3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5A20-D573-4529-852C-F5EB12A8A1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5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16ED-2CB4-44A9-9AAE-B0BA137A6AD3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5A20-D573-4529-852C-F5EB12A8A1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16ED-2CB4-44A9-9AAE-B0BA137A6AD3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5A20-D573-4529-852C-F5EB12A8A1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9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16ED-2CB4-44A9-9AAE-B0BA137A6AD3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5A20-D573-4529-852C-F5EB12A8A1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0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16ED-2CB4-44A9-9AAE-B0BA137A6AD3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5A20-D573-4529-852C-F5EB12A8A1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4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16ED-2CB4-44A9-9AAE-B0BA137A6AD3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5A20-D573-4529-852C-F5EB12A8A1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34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16ED-2CB4-44A9-9AAE-B0BA137A6AD3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5A20-D573-4529-852C-F5EB12A8A1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06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16ED-2CB4-44A9-9AAE-B0BA137A6AD3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5A20-D573-4529-852C-F5EB12A8A1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79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16ED-2CB4-44A9-9AAE-B0BA137A6AD3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5A20-D573-4529-852C-F5EB12A8A1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016ED-2CB4-44A9-9AAE-B0BA137A6AD3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E5A20-D573-4529-852C-F5EB12A8A1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93"/>
            <a:ext cx="12192000" cy="685670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41565" y="904160"/>
            <a:ext cx="8908869" cy="5050972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solidFill>
              <a:srgbClr val="FFFFFF">
                <a:alpha val="6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383" y="2777470"/>
            <a:ext cx="4877223" cy="297510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135085" y="1189919"/>
            <a:ext cx="59218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8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PERSONAJES ILUSTRES DE LA GESTA LIBERTARIA DEL 24 DE SEPTIEMBRE DE 1810</a:t>
            </a:r>
            <a:endParaRPr lang="en-US" sz="28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87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93"/>
            <a:ext cx="12192000" cy="685670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41564" y="904160"/>
            <a:ext cx="8908869" cy="5050972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solidFill>
              <a:srgbClr val="FFFFFF">
                <a:alpha val="6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521" y="1874348"/>
            <a:ext cx="4560203" cy="396274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923209" y="1171532"/>
            <a:ext cx="4345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ANA BARBA</a:t>
            </a:r>
            <a:endParaRPr lang="en-US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39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93"/>
            <a:ext cx="12192000" cy="685670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41564" y="904160"/>
            <a:ext cx="8908869" cy="5050972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solidFill>
              <a:srgbClr val="FFFFFF">
                <a:alpha val="6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546" y="2276278"/>
            <a:ext cx="5614903" cy="329822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403562" y="1297832"/>
            <a:ext cx="738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JUAN ANTONIO A. DE ARENALES</a:t>
            </a:r>
            <a:endParaRPr lang="en-US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27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93"/>
            <a:ext cx="12192000" cy="685670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41564" y="904160"/>
            <a:ext cx="8908869" cy="5050972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solidFill>
              <a:srgbClr val="FFFFFF">
                <a:alpha val="6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546" y="1939045"/>
            <a:ext cx="5614903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03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93"/>
            <a:ext cx="12192000" cy="685670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41565" y="904160"/>
            <a:ext cx="8908869" cy="5050972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solidFill>
              <a:srgbClr val="FFFFFF">
                <a:alpha val="6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547" y="1720222"/>
            <a:ext cx="5614903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7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93"/>
            <a:ext cx="12192000" cy="685670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41565" y="904160"/>
            <a:ext cx="8908869" cy="5050972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solidFill>
              <a:srgbClr val="FFFFFF">
                <a:alpha val="6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045" y="1648351"/>
            <a:ext cx="5614903" cy="41883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76251" y="1063576"/>
            <a:ext cx="9204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JOSÉ MANUEL BACA (CAÑOTO)</a:t>
            </a:r>
            <a:endParaRPr lang="en-US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93"/>
            <a:ext cx="12192000" cy="685670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41565" y="904160"/>
            <a:ext cx="8908869" cy="5050972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solidFill>
              <a:srgbClr val="FFFFFF">
                <a:alpha val="6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06" y="1979575"/>
            <a:ext cx="2974586" cy="388108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055224" y="1235754"/>
            <a:ext cx="10432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CNEL. ANTONIO SUAREZ DE ARTEAGA</a:t>
            </a:r>
            <a:endParaRPr lang="en-US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52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93"/>
            <a:ext cx="12192000" cy="685670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41564" y="904160"/>
            <a:ext cx="8908869" cy="5050972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solidFill>
              <a:srgbClr val="FFFFFF">
                <a:alpha val="6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625371" y="1187789"/>
            <a:ext cx="10432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IGNACIO WARNES</a:t>
            </a:r>
            <a:endParaRPr lang="en-US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114" y="1861941"/>
            <a:ext cx="3347383" cy="410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88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93"/>
            <a:ext cx="12192000" cy="685670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41564" y="904160"/>
            <a:ext cx="8908869" cy="5050972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solidFill>
              <a:srgbClr val="FFFFFF">
                <a:alpha val="6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584" y="1775566"/>
            <a:ext cx="3133817" cy="417956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20685" y="1047476"/>
            <a:ext cx="7907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CURA JOSE ANDRÉS SALVATIERRA</a:t>
            </a:r>
            <a:endParaRPr lang="en-US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9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93"/>
            <a:ext cx="12192000" cy="685670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41564" y="904160"/>
            <a:ext cx="8908869" cy="5050972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solidFill>
              <a:srgbClr val="FFFFFF">
                <a:alpha val="6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172" y="2103423"/>
            <a:ext cx="3945652" cy="367754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24692" y="1211404"/>
            <a:ext cx="674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ANTONIO VICENTE SEOANE</a:t>
            </a:r>
            <a:endParaRPr lang="en-US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655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93"/>
            <a:ext cx="12192000" cy="685670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41565" y="904160"/>
            <a:ext cx="8908869" cy="5050972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solidFill>
              <a:srgbClr val="FFFFFF">
                <a:alpha val="6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084" y="2030854"/>
            <a:ext cx="3530631" cy="380712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317966" y="1175120"/>
            <a:ext cx="5712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EUSTOQUIO MOLDES</a:t>
            </a:r>
            <a:endParaRPr lang="en-US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799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93"/>
            <a:ext cx="12192000" cy="685670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41564" y="904160"/>
            <a:ext cx="8908869" cy="5050972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solidFill>
              <a:srgbClr val="FFFFFF">
                <a:alpha val="6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751" y="2187803"/>
            <a:ext cx="2752493" cy="366673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35924" y="1110585"/>
            <a:ext cx="7184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CNEL. JOSE MANUEL MERCADO “EL COLORAO”</a:t>
            </a:r>
            <a:endParaRPr lang="en-US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3153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52</Words>
  <Application>Microsoft Office PowerPoint</Application>
  <PresentationFormat>Panorámica</PresentationFormat>
  <Paragraphs>10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Nicole Ayala</dc:creator>
  <cp:lastModifiedBy>Nicole Ayala</cp:lastModifiedBy>
  <cp:revision>3</cp:revision>
  <dcterms:created xsi:type="dcterms:W3CDTF">2020-09-18T03:51:14Z</dcterms:created>
  <dcterms:modified xsi:type="dcterms:W3CDTF">2020-09-18T04:06:19Z</dcterms:modified>
</cp:coreProperties>
</file>